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623050" cy="981075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Roboto Condensed Ligh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xRX6ICSkA1VS+PiPzG9kAxbO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RobotoCondensedLight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RobotoCondensedLight-italic.fntdata"/><Relationship Id="rId23" Type="http://schemas.openxmlformats.org/officeDocument/2006/relationships/font" Target="fonts/RobotoCondensed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RobotoCondensedLight-boldItalic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P1</a:t>
            </a: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(parte 2)</a:t>
            </a:r>
            <a:endParaRPr b="0" i="0" sz="2800" u="none" cap="none" strike="noStrike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13216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CADP 202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 b="0" i="0" sz="52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457200" y="4216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ESTRUCTURAS DE CONTROL - </a:t>
            </a:r>
            <a:r>
              <a:rPr b="0" i="1" lang="en-US" sz="33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Pascal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2305050"/>
            <a:ext cx="6096000" cy="3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704125" y="1576796"/>
            <a:ext cx="2775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2200"/>
              <a:buFont typeface="Calibri"/>
              <a:buNone/>
            </a:pPr>
            <a:r>
              <a:rPr b="0" i="1" lang="en-US" sz="2200" u="none" cap="none" strike="noStrike">
                <a:solidFill>
                  <a:srgbClr val="76717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 visto en teoría</a:t>
            </a:r>
            <a:endParaRPr b="0" i="0" sz="1400" u="none" cap="none" strike="noStrike">
              <a:solidFill>
                <a:srgbClr val="76717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1213678" y="6166740"/>
            <a:ext cx="7349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esta práctica trabajaremos con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Repeat until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5135550" y="2486125"/>
            <a:ext cx="20304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 If-else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until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8118625" y="617485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39750" y="2339975"/>
            <a:ext cx="76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10 números enteros 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el resultado de la suma.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2275450" y="3414700"/>
            <a:ext cx="5246700" cy="280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i, numero, res: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0;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10 do begin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readln(numero);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res:= res + numero;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res);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539750" y="2339975"/>
            <a:ext cx="5594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2765262" y="3297400"/>
            <a:ext cx="2529000" cy="181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/>
        </p:nvSpPr>
        <p:spPr>
          <a:xfrm rot="-179901">
            <a:off x="5647620" y="2620209"/>
            <a:ext cx="3441211" cy="1167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índice de un for no debe modificarse. ¿Qué pasa si ejecutamos el siguiente código? </a:t>
            </a:r>
            <a:endParaRPr b="0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5889199" y="4252481"/>
            <a:ext cx="2985300" cy="224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infinito;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i:=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readln();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7167675" y="3877100"/>
            <a:ext cx="248700" cy="33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2730700" y="3429000"/>
            <a:ext cx="3517800" cy="206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queImprime2;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((i mod 2) = 0)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writeln(i);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539750" y="2339975"/>
            <a:ext cx="559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744475" y="2295524"/>
            <a:ext cx="7272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una secuencia de números hasta leer un número mayor a 100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cual debe procesarse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Al finalizar se debe informar la suma de todos los números leídos.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681287" y="3633787"/>
            <a:ext cx="4011612" cy="2800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ejemploRepeatuntil;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n, suma: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suma := 0;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repeat 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readln(n);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suma := suma + n;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(n &gt; 100);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suma);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526102" y="1543050"/>
            <a:ext cx="6010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Repeat until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2681287" y="3633787"/>
            <a:ext cx="4135437" cy="2800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ejemploRepeatuntil;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n, suma: integer;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suma := 0;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readln(n);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suma := suma + n;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      );</a:t>
            </a:r>
            <a:endParaRPr b="0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suma);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935838" y="2295524"/>
            <a:ext cx="7272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Modifique el programa anterior para que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una secuencia de números hasta leer el número 100,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cual debe procesarse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Al finalizar se debe informar la suma de todos los números leídos.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b="0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526102" y="1543050"/>
            <a:ext cx="6010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Repeat until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2681275" y="5626866"/>
            <a:ext cx="4135500" cy="24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 n = 100 );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