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4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4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8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7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633F-0463-43E4-A6C6-A1D131DA4959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3622-70ED-4022-AC45-D34BBDF76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7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линейная алгебра используется в машинном обучении?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86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06015" cy="48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3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70" y="83422"/>
            <a:ext cx="8396659" cy="67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8" y="177715"/>
            <a:ext cx="10815551" cy="65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18" y="0"/>
            <a:ext cx="7702810" cy="67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1" y="704902"/>
            <a:ext cx="10905797" cy="26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4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30975"/>
            <a:ext cx="10207171" cy="3607044"/>
          </a:xfrm>
          <a:prstGeom prst="rect">
            <a:avLst/>
          </a:prstGeom>
        </p:spPr>
      </p:pic>
      <p:pic>
        <p:nvPicPr>
          <p:cNvPr id="1026" name="Picture 2" descr="https://media.proglib.io/posts/2021/02/16/e58fe4e9f9a7636f93c104ea81cee47e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40" y="4038019"/>
            <a:ext cx="2810262" cy="247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57" y="365125"/>
            <a:ext cx="11136762" cy="48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2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51" y="365125"/>
            <a:ext cx="11019601" cy="22118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26" y="2433367"/>
            <a:ext cx="10995975" cy="43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47" y="1027906"/>
            <a:ext cx="11002106" cy="25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4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670"/>
            <a:ext cx="11003920" cy="52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9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3" y="135684"/>
            <a:ext cx="11029482" cy="3521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7" y="2920116"/>
            <a:ext cx="3232316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011"/>
            <a:ext cx="8590926" cy="64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9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1" y="365125"/>
            <a:ext cx="10795639" cy="50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1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7" y="365125"/>
            <a:ext cx="10478451" cy="36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54" y="0"/>
            <a:ext cx="9651690" cy="63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2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Широкоэкранный</PresentationFormat>
  <Paragraphs>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Как линейная алгебра используется в машинном обучении?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линейная алгебра используется в машинном обучении?</dc:title>
  <dc:creator>Alsu1</dc:creator>
  <cp:lastModifiedBy>Alsu1</cp:lastModifiedBy>
  <cp:revision>2</cp:revision>
  <dcterms:created xsi:type="dcterms:W3CDTF">2021-03-04T06:17:08Z</dcterms:created>
  <dcterms:modified xsi:type="dcterms:W3CDTF">2021-03-04T06:18:52Z</dcterms:modified>
</cp:coreProperties>
</file>