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102"/>
    <a:srgbClr val="201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3961C-A2B1-4AF4-87AF-6780DD104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E1F2E0-3EC8-43BE-AD4D-26D6322D8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9A0749-885E-48F7-A335-A8FC15CC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5E05B-4A26-41C8-8849-6962141A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1F798-50BE-4FA1-A6B8-F79B7589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07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0CCF0-027A-461F-9F2F-B1D0056B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CEC094-C4E3-4DC1-872A-BFD3FEA0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CDE68-B610-4D27-BD4B-0B4E37F3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69C9E-2061-4F52-A2E2-D1BD8263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3024F-82E9-4309-AD09-EA5CE878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46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68C345-A834-4171-8FDC-0104896BB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35568D-D3E4-41F6-906E-8249E214D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85C738-589E-41B1-A384-A1CB79C1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A895D-EFAA-4663-B6CE-730A0731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B01FE-A5E1-4BD6-8016-9C357DF0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9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B7912-8823-4AF0-AB4E-D7F50A6B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3A0BF-C33C-4DED-9801-47ADC7D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EDC4E2-9916-4501-B6ED-8F0CE02E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BDA7C-17CC-4F13-845B-B7B335D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6A8CA-5AB2-4BB1-8F44-47B81EAB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72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75EA2-FEAA-40AC-83CD-FAA8D22F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FC96D0-CEF6-4E02-91E6-4E704D385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8EAF7-A4CC-4849-B263-26BFB12F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4FE59-13E6-43E1-9A5F-028D34D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89E7E-94F8-4945-BB47-7AAA1467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27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F4417-B536-4013-878E-31516050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DF187-37D6-4813-88DA-49CF1CDB9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F458A0-BB02-40C1-AB60-B7494668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9E242B-85C3-4D74-827A-08310370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D11E4A-6685-4BBE-BB04-D1E4429E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A3713-7235-4DE4-8241-6732D211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62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2355E-AEA8-492D-8BDF-DB14FD5E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64411E-4764-4358-9303-EFA38F9B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CB897-87EF-4C30-BA6B-274F604B4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6EDBF5-0762-4B67-9432-7316A553C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A32A28-1A11-4B7E-A7E2-F06FB82CE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70E29C-5801-4B31-BC7A-9FE12927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046B4F-939F-484A-A1C2-3FA2789B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FEA3FA-F06E-41A6-A110-5BC82E90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60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4A494-6C67-49D8-BF80-DB02F42A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6E32F2-08F7-4728-8EC7-34FF0944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9DDAC6-FB99-490D-A8BC-B5431095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3F7BE4-2AA5-45BC-B3F3-EAE1569D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716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B0C2B0-51B9-490A-8893-DDEF70E5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DC0776-5C36-493C-8B62-721C733B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05ECA9-024A-470E-8FA9-426C366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82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391AF-D96A-4C48-9607-053491DB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C09F1-74DB-4870-BE64-AF97DF01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C43C70-1A2D-4BF7-8D7C-77713DE9F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E5D8B2-D5F6-4B4D-AF1B-73DF0792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1CEE9-A61B-4BA7-9A8E-3CB2FE39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9A8B4-BE00-4195-9573-38BE758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0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3F929-F234-49C1-BE10-56BA23DC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B8F5D7-EA95-4FC1-B700-906003ECB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6E4ED4-2CA4-4213-984E-C452CD14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3B788C-D427-4E67-AC7B-D119A349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D6CA14-B890-4716-A959-D1BCD855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B6ED9C-30CC-414A-96E1-87354459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9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474E0E-EE8F-47CE-8ADB-49B1937F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654C46-E944-4B39-81A5-9AF00421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7CBD4-A1EB-4360-8683-ABD47F38F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3612-C1DD-400F-8D13-DF94EA989C91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F0879-8EBD-4526-A40C-8F798F434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87131-1F95-4051-9616-874B31759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F561-441A-4F00-B9D3-D05E0C678C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73E5A428-8361-4C64-B174-56B650546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42" y="4002229"/>
            <a:ext cx="4727520" cy="1744500"/>
          </a:xfrm>
          <a:prstGeom prst="rect">
            <a:avLst/>
          </a:prstGeom>
        </p:spPr>
      </p:pic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A92078F1-17D1-4407-90A4-91BC1EA7BAC4}"/>
              </a:ext>
            </a:extLst>
          </p:cNvPr>
          <p:cNvSpPr/>
          <p:nvPr/>
        </p:nvSpPr>
        <p:spPr>
          <a:xfrm>
            <a:off x="7132143" y="4541170"/>
            <a:ext cx="2434438" cy="806335"/>
          </a:xfrm>
          <a:prstGeom prst="flowChartConnector">
            <a:avLst/>
          </a:prstGeom>
          <a:solidFill>
            <a:srgbClr val="211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DEFE8B4-967D-4EA1-9950-8A416691C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7" y="3463288"/>
            <a:ext cx="4727520" cy="1744500"/>
          </a:xfrm>
          <a:prstGeom prst="rect">
            <a:avLst/>
          </a:prstGeom>
        </p:spPr>
      </p:pic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FA868ED9-A0FA-49C6-9330-50A8A1920539}"/>
              </a:ext>
            </a:extLst>
          </p:cNvPr>
          <p:cNvSpPr/>
          <p:nvPr/>
        </p:nvSpPr>
        <p:spPr>
          <a:xfrm>
            <a:off x="1396538" y="4002229"/>
            <a:ext cx="2434438" cy="806335"/>
          </a:xfrm>
          <a:prstGeom prst="flowChartConnector">
            <a:avLst/>
          </a:prstGeom>
          <a:solidFill>
            <a:srgbClr val="211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CF8D237-3862-421D-A2A0-FDAD3A6F9B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r="21849"/>
          <a:stretch/>
        </p:blipFill>
        <p:spPr>
          <a:xfrm>
            <a:off x="1237405" y="673331"/>
            <a:ext cx="2593571" cy="3857143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E8C41081-63D4-408C-900A-C43D4B0970F1}"/>
              </a:ext>
            </a:extLst>
          </p:cNvPr>
          <p:cNvSpPr/>
          <p:nvPr/>
        </p:nvSpPr>
        <p:spPr>
          <a:xfrm rot="1323011">
            <a:off x="3452303" y="4041439"/>
            <a:ext cx="434516" cy="693970"/>
          </a:xfrm>
          <a:custGeom>
            <a:avLst/>
            <a:gdLst>
              <a:gd name="connsiteX0" fmla="*/ 0 w 1064029"/>
              <a:gd name="connsiteY0" fmla="*/ 484844 h 969688"/>
              <a:gd name="connsiteX1" fmla="*/ 532015 w 1064029"/>
              <a:gd name="connsiteY1" fmla="*/ 0 h 969688"/>
              <a:gd name="connsiteX2" fmla="*/ 1064030 w 1064029"/>
              <a:gd name="connsiteY2" fmla="*/ 484844 h 969688"/>
              <a:gd name="connsiteX3" fmla="*/ 532015 w 1064029"/>
              <a:gd name="connsiteY3" fmla="*/ 969688 h 969688"/>
              <a:gd name="connsiteX4" fmla="*/ 0 w 1064029"/>
              <a:gd name="connsiteY4" fmla="*/ 484844 h 969688"/>
              <a:gd name="connsiteX0" fmla="*/ 146575 w 545587"/>
              <a:gd name="connsiteY0" fmla="*/ 468246 h 969741"/>
              <a:gd name="connsiteX1" fmla="*/ 13572 w 545587"/>
              <a:gd name="connsiteY1" fmla="*/ 28 h 969741"/>
              <a:gd name="connsiteX2" fmla="*/ 545587 w 545587"/>
              <a:gd name="connsiteY2" fmla="*/ 484872 h 969741"/>
              <a:gd name="connsiteX3" fmla="*/ 13572 w 545587"/>
              <a:gd name="connsiteY3" fmla="*/ 969716 h 969741"/>
              <a:gd name="connsiteX4" fmla="*/ 146575 w 545587"/>
              <a:gd name="connsiteY4" fmla="*/ 468246 h 9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587" h="969741">
                <a:moveTo>
                  <a:pt x="146575" y="468246"/>
                </a:moveTo>
                <a:cubicBezTo>
                  <a:pt x="146575" y="200474"/>
                  <a:pt x="-52930" y="-2743"/>
                  <a:pt x="13572" y="28"/>
                </a:cubicBezTo>
                <a:cubicBezTo>
                  <a:pt x="80074" y="2799"/>
                  <a:pt x="545587" y="217100"/>
                  <a:pt x="545587" y="484872"/>
                </a:cubicBezTo>
                <a:cubicBezTo>
                  <a:pt x="545587" y="752644"/>
                  <a:pt x="80074" y="972487"/>
                  <a:pt x="13572" y="969716"/>
                </a:cubicBezTo>
                <a:cubicBezTo>
                  <a:pt x="-52930" y="966945"/>
                  <a:pt x="146575" y="736018"/>
                  <a:pt x="146575" y="468246"/>
                </a:cubicBezTo>
                <a:close/>
              </a:path>
            </a:pathLst>
          </a:custGeom>
          <a:solidFill>
            <a:srgbClr val="211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1">
            <a:extLst>
              <a:ext uri="{FF2B5EF4-FFF2-40B4-BE49-F238E27FC236}">
                <a16:creationId xmlns:a16="http://schemas.microsoft.com/office/drawing/2014/main" id="{AFED7882-413C-4F2D-9583-764C84A63049}"/>
              </a:ext>
            </a:extLst>
          </p:cNvPr>
          <p:cNvSpPr/>
          <p:nvPr/>
        </p:nvSpPr>
        <p:spPr>
          <a:xfrm rot="20576289" flipH="1">
            <a:off x="1331659" y="4006303"/>
            <a:ext cx="421452" cy="693970"/>
          </a:xfrm>
          <a:custGeom>
            <a:avLst/>
            <a:gdLst>
              <a:gd name="connsiteX0" fmla="*/ 0 w 1064029"/>
              <a:gd name="connsiteY0" fmla="*/ 484844 h 969688"/>
              <a:gd name="connsiteX1" fmla="*/ 532015 w 1064029"/>
              <a:gd name="connsiteY1" fmla="*/ 0 h 969688"/>
              <a:gd name="connsiteX2" fmla="*/ 1064030 w 1064029"/>
              <a:gd name="connsiteY2" fmla="*/ 484844 h 969688"/>
              <a:gd name="connsiteX3" fmla="*/ 532015 w 1064029"/>
              <a:gd name="connsiteY3" fmla="*/ 969688 h 969688"/>
              <a:gd name="connsiteX4" fmla="*/ 0 w 1064029"/>
              <a:gd name="connsiteY4" fmla="*/ 484844 h 969688"/>
              <a:gd name="connsiteX0" fmla="*/ 146575 w 545587"/>
              <a:gd name="connsiteY0" fmla="*/ 468246 h 969741"/>
              <a:gd name="connsiteX1" fmla="*/ 13572 w 545587"/>
              <a:gd name="connsiteY1" fmla="*/ 28 h 969741"/>
              <a:gd name="connsiteX2" fmla="*/ 545587 w 545587"/>
              <a:gd name="connsiteY2" fmla="*/ 484872 h 969741"/>
              <a:gd name="connsiteX3" fmla="*/ 13572 w 545587"/>
              <a:gd name="connsiteY3" fmla="*/ 969716 h 969741"/>
              <a:gd name="connsiteX4" fmla="*/ 146575 w 545587"/>
              <a:gd name="connsiteY4" fmla="*/ 468246 h 9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587" h="969741">
                <a:moveTo>
                  <a:pt x="146575" y="468246"/>
                </a:moveTo>
                <a:cubicBezTo>
                  <a:pt x="146575" y="200474"/>
                  <a:pt x="-52930" y="-2743"/>
                  <a:pt x="13572" y="28"/>
                </a:cubicBezTo>
                <a:cubicBezTo>
                  <a:pt x="80074" y="2799"/>
                  <a:pt x="545587" y="217100"/>
                  <a:pt x="545587" y="484872"/>
                </a:cubicBezTo>
                <a:cubicBezTo>
                  <a:pt x="545587" y="752644"/>
                  <a:pt x="80074" y="972487"/>
                  <a:pt x="13572" y="969716"/>
                </a:cubicBezTo>
                <a:cubicBezTo>
                  <a:pt x="-52930" y="966945"/>
                  <a:pt x="146575" y="736018"/>
                  <a:pt x="146575" y="468246"/>
                </a:cubicBezTo>
                <a:close/>
              </a:path>
            </a:pathLst>
          </a:custGeom>
          <a:solidFill>
            <a:srgbClr val="211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1">
            <a:extLst>
              <a:ext uri="{FF2B5EF4-FFF2-40B4-BE49-F238E27FC236}">
                <a16:creationId xmlns:a16="http://schemas.microsoft.com/office/drawing/2014/main" id="{54EC18C8-AF9E-4E0C-9929-22F2003D0439}"/>
              </a:ext>
            </a:extLst>
          </p:cNvPr>
          <p:cNvSpPr/>
          <p:nvPr/>
        </p:nvSpPr>
        <p:spPr>
          <a:xfrm rot="16370497" flipH="1">
            <a:off x="2311426" y="3562128"/>
            <a:ext cx="421452" cy="2070395"/>
          </a:xfrm>
          <a:custGeom>
            <a:avLst/>
            <a:gdLst>
              <a:gd name="connsiteX0" fmla="*/ 0 w 1064029"/>
              <a:gd name="connsiteY0" fmla="*/ 484844 h 969688"/>
              <a:gd name="connsiteX1" fmla="*/ 532015 w 1064029"/>
              <a:gd name="connsiteY1" fmla="*/ 0 h 969688"/>
              <a:gd name="connsiteX2" fmla="*/ 1064030 w 1064029"/>
              <a:gd name="connsiteY2" fmla="*/ 484844 h 969688"/>
              <a:gd name="connsiteX3" fmla="*/ 532015 w 1064029"/>
              <a:gd name="connsiteY3" fmla="*/ 969688 h 969688"/>
              <a:gd name="connsiteX4" fmla="*/ 0 w 1064029"/>
              <a:gd name="connsiteY4" fmla="*/ 484844 h 969688"/>
              <a:gd name="connsiteX0" fmla="*/ 146575 w 545587"/>
              <a:gd name="connsiteY0" fmla="*/ 468246 h 969741"/>
              <a:gd name="connsiteX1" fmla="*/ 13572 w 545587"/>
              <a:gd name="connsiteY1" fmla="*/ 28 h 969741"/>
              <a:gd name="connsiteX2" fmla="*/ 545587 w 545587"/>
              <a:gd name="connsiteY2" fmla="*/ 484872 h 969741"/>
              <a:gd name="connsiteX3" fmla="*/ 13572 w 545587"/>
              <a:gd name="connsiteY3" fmla="*/ 969716 h 969741"/>
              <a:gd name="connsiteX4" fmla="*/ 146575 w 545587"/>
              <a:gd name="connsiteY4" fmla="*/ 468246 h 9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587" h="969741">
                <a:moveTo>
                  <a:pt x="146575" y="468246"/>
                </a:moveTo>
                <a:cubicBezTo>
                  <a:pt x="146575" y="200474"/>
                  <a:pt x="-52930" y="-2743"/>
                  <a:pt x="13572" y="28"/>
                </a:cubicBezTo>
                <a:cubicBezTo>
                  <a:pt x="80074" y="2799"/>
                  <a:pt x="545587" y="217100"/>
                  <a:pt x="545587" y="484872"/>
                </a:cubicBezTo>
                <a:cubicBezTo>
                  <a:pt x="545587" y="752644"/>
                  <a:pt x="80074" y="972487"/>
                  <a:pt x="13572" y="969716"/>
                </a:cubicBezTo>
                <a:cubicBezTo>
                  <a:pt x="-52930" y="966945"/>
                  <a:pt x="146575" y="736018"/>
                  <a:pt x="146575" y="468246"/>
                </a:cubicBezTo>
                <a:close/>
              </a:path>
            </a:pathLst>
          </a:custGeom>
          <a:solidFill>
            <a:srgbClr val="201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7768DA2-FEE9-4721-92BA-0E9FC4059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69" y="583423"/>
            <a:ext cx="3537280" cy="4454352"/>
          </a:xfrm>
          <a:prstGeom prst="rect">
            <a:avLst/>
          </a:prstGeom>
        </p:spPr>
      </p:pic>
      <p:sp>
        <p:nvSpPr>
          <p:cNvPr id="27" name="Elipse 21">
            <a:extLst>
              <a:ext uri="{FF2B5EF4-FFF2-40B4-BE49-F238E27FC236}">
                <a16:creationId xmlns:a16="http://schemas.microsoft.com/office/drawing/2014/main" id="{DDE9BD92-BD69-4256-A136-9CE1A0FF6006}"/>
              </a:ext>
            </a:extLst>
          </p:cNvPr>
          <p:cNvSpPr/>
          <p:nvPr/>
        </p:nvSpPr>
        <p:spPr>
          <a:xfrm rot="3058374">
            <a:off x="9132290" y="4783322"/>
            <a:ext cx="239084" cy="426240"/>
          </a:xfrm>
          <a:custGeom>
            <a:avLst/>
            <a:gdLst>
              <a:gd name="connsiteX0" fmla="*/ 0 w 1064029"/>
              <a:gd name="connsiteY0" fmla="*/ 484844 h 969688"/>
              <a:gd name="connsiteX1" fmla="*/ 532015 w 1064029"/>
              <a:gd name="connsiteY1" fmla="*/ 0 h 969688"/>
              <a:gd name="connsiteX2" fmla="*/ 1064030 w 1064029"/>
              <a:gd name="connsiteY2" fmla="*/ 484844 h 969688"/>
              <a:gd name="connsiteX3" fmla="*/ 532015 w 1064029"/>
              <a:gd name="connsiteY3" fmla="*/ 969688 h 969688"/>
              <a:gd name="connsiteX4" fmla="*/ 0 w 1064029"/>
              <a:gd name="connsiteY4" fmla="*/ 484844 h 969688"/>
              <a:gd name="connsiteX0" fmla="*/ 146575 w 545587"/>
              <a:gd name="connsiteY0" fmla="*/ 468246 h 969741"/>
              <a:gd name="connsiteX1" fmla="*/ 13572 w 545587"/>
              <a:gd name="connsiteY1" fmla="*/ 28 h 969741"/>
              <a:gd name="connsiteX2" fmla="*/ 545587 w 545587"/>
              <a:gd name="connsiteY2" fmla="*/ 484872 h 969741"/>
              <a:gd name="connsiteX3" fmla="*/ 13572 w 545587"/>
              <a:gd name="connsiteY3" fmla="*/ 969716 h 969741"/>
              <a:gd name="connsiteX4" fmla="*/ 146575 w 545587"/>
              <a:gd name="connsiteY4" fmla="*/ 468246 h 9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587" h="969741">
                <a:moveTo>
                  <a:pt x="146575" y="468246"/>
                </a:moveTo>
                <a:cubicBezTo>
                  <a:pt x="146575" y="200474"/>
                  <a:pt x="-52930" y="-2743"/>
                  <a:pt x="13572" y="28"/>
                </a:cubicBezTo>
                <a:cubicBezTo>
                  <a:pt x="80074" y="2799"/>
                  <a:pt x="545587" y="217100"/>
                  <a:pt x="545587" y="484872"/>
                </a:cubicBezTo>
                <a:cubicBezTo>
                  <a:pt x="545587" y="752644"/>
                  <a:pt x="80074" y="972487"/>
                  <a:pt x="13572" y="969716"/>
                </a:cubicBezTo>
                <a:cubicBezTo>
                  <a:pt x="-52930" y="966945"/>
                  <a:pt x="146575" y="736018"/>
                  <a:pt x="146575" y="468246"/>
                </a:cubicBezTo>
                <a:close/>
              </a:path>
            </a:pathLst>
          </a:custGeom>
          <a:solidFill>
            <a:srgbClr val="211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1">
            <a:extLst>
              <a:ext uri="{FF2B5EF4-FFF2-40B4-BE49-F238E27FC236}">
                <a16:creationId xmlns:a16="http://schemas.microsoft.com/office/drawing/2014/main" id="{C0400E0B-9FD0-441E-9647-DEB99937BA87}"/>
              </a:ext>
            </a:extLst>
          </p:cNvPr>
          <p:cNvSpPr/>
          <p:nvPr/>
        </p:nvSpPr>
        <p:spPr>
          <a:xfrm rot="19335883" flipH="1">
            <a:off x="7147649" y="4491565"/>
            <a:ext cx="421452" cy="808897"/>
          </a:xfrm>
          <a:custGeom>
            <a:avLst/>
            <a:gdLst>
              <a:gd name="connsiteX0" fmla="*/ 0 w 1064029"/>
              <a:gd name="connsiteY0" fmla="*/ 484844 h 969688"/>
              <a:gd name="connsiteX1" fmla="*/ 532015 w 1064029"/>
              <a:gd name="connsiteY1" fmla="*/ 0 h 969688"/>
              <a:gd name="connsiteX2" fmla="*/ 1064030 w 1064029"/>
              <a:gd name="connsiteY2" fmla="*/ 484844 h 969688"/>
              <a:gd name="connsiteX3" fmla="*/ 532015 w 1064029"/>
              <a:gd name="connsiteY3" fmla="*/ 969688 h 969688"/>
              <a:gd name="connsiteX4" fmla="*/ 0 w 1064029"/>
              <a:gd name="connsiteY4" fmla="*/ 484844 h 969688"/>
              <a:gd name="connsiteX0" fmla="*/ 146575 w 545587"/>
              <a:gd name="connsiteY0" fmla="*/ 468246 h 969741"/>
              <a:gd name="connsiteX1" fmla="*/ 13572 w 545587"/>
              <a:gd name="connsiteY1" fmla="*/ 28 h 969741"/>
              <a:gd name="connsiteX2" fmla="*/ 545587 w 545587"/>
              <a:gd name="connsiteY2" fmla="*/ 484872 h 969741"/>
              <a:gd name="connsiteX3" fmla="*/ 13572 w 545587"/>
              <a:gd name="connsiteY3" fmla="*/ 969716 h 969741"/>
              <a:gd name="connsiteX4" fmla="*/ 146575 w 545587"/>
              <a:gd name="connsiteY4" fmla="*/ 468246 h 9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587" h="969741">
                <a:moveTo>
                  <a:pt x="146575" y="468246"/>
                </a:moveTo>
                <a:cubicBezTo>
                  <a:pt x="146575" y="200474"/>
                  <a:pt x="-52930" y="-2743"/>
                  <a:pt x="13572" y="28"/>
                </a:cubicBezTo>
                <a:cubicBezTo>
                  <a:pt x="80074" y="2799"/>
                  <a:pt x="545587" y="217100"/>
                  <a:pt x="545587" y="484872"/>
                </a:cubicBezTo>
                <a:cubicBezTo>
                  <a:pt x="545587" y="752644"/>
                  <a:pt x="80074" y="972487"/>
                  <a:pt x="13572" y="969716"/>
                </a:cubicBezTo>
                <a:cubicBezTo>
                  <a:pt x="-52930" y="966945"/>
                  <a:pt x="146575" y="736018"/>
                  <a:pt x="146575" y="468246"/>
                </a:cubicBezTo>
                <a:close/>
              </a:path>
            </a:pathLst>
          </a:custGeom>
          <a:solidFill>
            <a:srgbClr val="211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1">
            <a:extLst>
              <a:ext uri="{FF2B5EF4-FFF2-40B4-BE49-F238E27FC236}">
                <a16:creationId xmlns:a16="http://schemas.microsoft.com/office/drawing/2014/main" id="{A0C1C421-C072-4117-B0FD-DEFD9325EC7C}"/>
              </a:ext>
            </a:extLst>
          </p:cNvPr>
          <p:cNvSpPr/>
          <p:nvPr/>
        </p:nvSpPr>
        <p:spPr>
          <a:xfrm rot="16370497" flipH="1">
            <a:off x="8047031" y="4101069"/>
            <a:ext cx="421452" cy="2070395"/>
          </a:xfrm>
          <a:custGeom>
            <a:avLst/>
            <a:gdLst>
              <a:gd name="connsiteX0" fmla="*/ 0 w 1064029"/>
              <a:gd name="connsiteY0" fmla="*/ 484844 h 969688"/>
              <a:gd name="connsiteX1" fmla="*/ 532015 w 1064029"/>
              <a:gd name="connsiteY1" fmla="*/ 0 h 969688"/>
              <a:gd name="connsiteX2" fmla="*/ 1064030 w 1064029"/>
              <a:gd name="connsiteY2" fmla="*/ 484844 h 969688"/>
              <a:gd name="connsiteX3" fmla="*/ 532015 w 1064029"/>
              <a:gd name="connsiteY3" fmla="*/ 969688 h 969688"/>
              <a:gd name="connsiteX4" fmla="*/ 0 w 1064029"/>
              <a:gd name="connsiteY4" fmla="*/ 484844 h 969688"/>
              <a:gd name="connsiteX0" fmla="*/ 146575 w 545587"/>
              <a:gd name="connsiteY0" fmla="*/ 468246 h 969741"/>
              <a:gd name="connsiteX1" fmla="*/ 13572 w 545587"/>
              <a:gd name="connsiteY1" fmla="*/ 28 h 969741"/>
              <a:gd name="connsiteX2" fmla="*/ 545587 w 545587"/>
              <a:gd name="connsiteY2" fmla="*/ 484872 h 969741"/>
              <a:gd name="connsiteX3" fmla="*/ 13572 w 545587"/>
              <a:gd name="connsiteY3" fmla="*/ 969716 h 969741"/>
              <a:gd name="connsiteX4" fmla="*/ 146575 w 545587"/>
              <a:gd name="connsiteY4" fmla="*/ 468246 h 9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587" h="969741">
                <a:moveTo>
                  <a:pt x="146575" y="468246"/>
                </a:moveTo>
                <a:cubicBezTo>
                  <a:pt x="146575" y="200474"/>
                  <a:pt x="-52930" y="-2743"/>
                  <a:pt x="13572" y="28"/>
                </a:cubicBezTo>
                <a:cubicBezTo>
                  <a:pt x="80074" y="2799"/>
                  <a:pt x="545587" y="217100"/>
                  <a:pt x="545587" y="484872"/>
                </a:cubicBezTo>
                <a:cubicBezTo>
                  <a:pt x="545587" y="752644"/>
                  <a:pt x="80074" y="972487"/>
                  <a:pt x="13572" y="969716"/>
                </a:cubicBezTo>
                <a:cubicBezTo>
                  <a:pt x="-52930" y="966945"/>
                  <a:pt x="146575" y="736018"/>
                  <a:pt x="146575" y="468246"/>
                </a:cubicBezTo>
                <a:close/>
              </a:path>
            </a:pathLst>
          </a:custGeom>
          <a:solidFill>
            <a:srgbClr val="201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7A8F88F-2D9B-44CB-B279-1560BAF4AB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60" t="5428" b="5847"/>
          <a:stretch/>
        </p:blipFill>
        <p:spPr>
          <a:xfrm>
            <a:off x="6625243" y="124691"/>
            <a:ext cx="2164099" cy="290471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4B5B98B-0DAC-498B-9A70-06B2DDD885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978" b="10261"/>
          <a:stretch/>
        </p:blipFill>
        <p:spPr>
          <a:xfrm>
            <a:off x="7358955" y="3463288"/>
            <a:ext cx="957155" cy="764382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F43ADC5B-2F71-433C-A220-1612BBD289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421"/>
          <a:stretch/>
        </p:blipFill>
        <p:spPr>
          <a:xfrm>
            <a:off x="7759395" y="4746830"/>
            <a:ext cx="1048603" cy="9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8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184E2E-C8DC-4BF5-AD50-944ED077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90" y="1726358"/>
            <a:ext cx="1916462" cy="18398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999B0C-8895-4AE2-8E35-667405084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17" y="1259380"/>
            <a:ext cx="1936896" cy="2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77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LuisFdoCastellanosG</dc:creator>
  <cp:lastModifiedBy>LuisFdoCastellanosG</cp:lastModifiedBy>
  <cp:revision>4</cp:revision>
  <dcterms:created xsi:type="dcterms:W3CDTF">2021-02-15T21:41:37Z</dcterms:created>
  <dcterms:modified xsi:type="dcterms:W3CDTF">2021-02-15T22:33:39Z</dcterms:modified>
</cp:coreProperties>
</file>