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6" r:id="rId5"/>
    <p:sldId id="259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783771" y="3834881"/>
            <a:ext cx="10767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GENERAL DE LA PPT</a:t>
            </a:r>
            <a:endParaRPr lang="es-CO" sz="6000" b="1" dirty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chemeClr val="bg1"/>
                </a:solidFill>
              </a:rPr>
              <a:t>Autor: </a:t>
            </a:r>
            <a:r>
              <a:rPr lang="es-ES" sz="2000" i="1" dirty="0" err="1">
                <a:solidFill>
                  <a:schemeClr val="bg1"/>
                </a:solidFill>
              </a:rPr>
              <a:t>xxxxxxxx</a:t>
            </a:r>
            <a:r>
              <a:rPr lang="es-ES" sz="2000" i="1" dirty="0">
                <a:solidFill>
                  <a:schemeClr val="bg1"/>
                </a:solidFill>
              </a:rPr>
              <a:t> – </a:t>
            </a:r>
            <a:r>
              <a:rPr lang="es-ES" sz="2000" b="1" i="1" dirty="0">
                <a:solidFill>
                  <a:schemeClr val="bg1"/>
                </a:solidFill>
              </a:rPr>
              <a:t>Fecha: </a:t>
            </a:r>
            <a:r>
              <a:rPr lang="es-ES" sz="2000" i="1" dirty="0" err="1">
                <a:solidFill>
                  <a:schemeClr val="bg1"/>
                </a:solidFill>
              </a:rPr>
              <a:t>xxxxxxxx</a:t>
            </a:r>
            <a:endParaRPr lang="es-CO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CEA06D-0D15-4A79-8A32-9F811764172A}"/>
              </a:ext>
            </a:extLst>
          </p:cNvPr>
          <p:cNvSpPr txBox="1"/>
          <p:nvPr/>
        </p:nvSpPr>
        <p:spPr>
          <a:xfrm>
            <a:off x="1931437" y="2239348"/>
            <a:ext cx="782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800" dirty="0"/>
              <a:t>XXXXXXXXXXXXX.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XXXXXXXXXXX.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2752531" y="2939143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DIAPOSITIVA PARA GRÁFICOS Y FOTOS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9282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Emilia Ines Sandoval Garcia</cp:lastModifiedBy>
  <cp:revision>2</cp:revision>
  <dcterms:created xsi:type="dcterms:W3CDTF">2020-01-24T20:50:22Z</dcterms:created>
  <dcterms:modified xsi:type="dcterms:W3CDTF">2020-01-24T21:01:38Z</dcterms:modified>
</cp:coreProperties>
</file>