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1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wb/nDuZXir4pohN/3Z8MlAuLR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7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7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8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8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8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8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seño personalizado">
  <p:cSld name="4_Diseño personaliza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532"/>
            <a:ext cx="12192000" cy="684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2" name="Google Shape;142;p8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8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hyperlink" Target="mailto:xxxxxxxxx@usantoto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www.google.com/maps/d/u/0/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Create Screen : screengame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487268" y="1632369"/>
            <a:ext cx="5406571" cy="42272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un layout: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HorizontalArrangement,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las siguientes características: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AlignHorizontal: center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AlignVertical: center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BackgroundColor: none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Height:Automatic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Width:Fill Parent..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un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del layout y cambiar el nombre por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b_back,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texto “Ir atras”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un label dentro del layout con la siguientes características: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l_lives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fonsize:20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lives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3844" y="1487481"/>
            <a:ext cx="3537600" cy="181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9194" y="4240374"/>
            <a:ext cx="1866900" cy="161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5"/>
          <p:cNvCxnSpPr>
            <a:stCxn id="235" idx="0"/>
            <a:endCxn id="234" idx="2"/>
          </p:cNvCxnSpPr>
          <p:nvPr/>
        </p:nvCxnSpPr>
        <p:spPr>
          <a:xfrm rot="10800000">
            <a:off x="8662644" y="3306174"/>
            <a:ext cx="0" cy="93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>
            <a:off x="1214906" y="106999"/>
            <a:ext cx="6759900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</a:t>
            </a:r>
            <a:endParaRPr b="1" i="0" sz="24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486" y="653761"/>
            <a:ext cx="3136495" cy="439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2900" y="580312"/>
            <a:ext cx="18288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1590301" y="769484"/>
            <a:ext cx="3723185" cy="5951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un canvas que se encuentra en “Drawing and animation”: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&amp; Width = fill parent…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5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un “imageSprite” y en picture seleccionar la imagen que se tomara para el player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5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Inserte 5 “imageSprite” para: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Botton_left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Botton_right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GameOver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ImageSprite debe tener cargada una imagen de tipo PNG, menos la de gameover que solo se  visualizara cuando las vidas lleguen a cero(0))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7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tres(3) relojes: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1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Clock_enemies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1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Clock_lives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1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Clock_gameover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8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elementos para sonidos: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Music_background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Sound_game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1214906" y="106999"/>
            <a:ext cx="6759900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</a:t>
            </a:r>
            <a:endParaRPr b="1" i="0" sz="24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995" y="756846"/>
            <a:ext cx="8478433" cy="46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4354135" y="2604215"/>
            <a:ext cx="603723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son los bloques que se requieren para crear el nivel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videogame.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 se explica cada uno de ellos.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>
            <a:off x="1253543" y="102292"/>
            <a:ext cx="8822029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 / blocks – procedures resize and reposition</a:t>
            </a:r>
            <a:endParaRPr b="1" i="0" sz="20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140" y="1644136"/>
            <a:ext cx="5451654" cy="243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8899" y="4192457"/>
            <a:ext cx="6971361" cy="157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8375562" y="2340568"/>
            <a:ext cx="21932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redimensionan los botones y se ubica en el centro de la pantalla en la parte inferior.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 rot="10800000">
            <a:off x="7319494" y="2603048"/>
            <a:ext cx="785611" cy="7479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8804454" y="4495035"/>
            <a:ext cx="17386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redimensiona el player y se reubica en el centro en la parte superior de la pantalla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1648899" y="772733"/>
            <a:ext cx="89199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las pantallas de los celulares tienen diferentes dimensiones, debemos redimensionar todos los elementos del juego a cada pantalla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 rot="10800000">
            <a:off x="7834649" y="4534983"/>
            <a:ext cx="785611" cy="4005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/>
          <p:nvPr/>
        </p:nvSpPr>
        <p:spPr>
          <a:xfrm>
            <a:off x="1227785" y="107234"/>
            <a:ext cx="8822029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 / blocks – procedures resize and reposition</a:t>
            </a:r>
            <a:endParaRPr b="1" i="0" sz="20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9004" y="1245897"/>
            <a:ext cx="66484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8419698" y="1245897"/>
            <a:ext cx="219329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redimensionan el enemigo y se ubica en el centro de la pantalla en la parte inferior (donde cada vez que se cree tomara una posición aleatoria en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/>
          <p:nvPr/>
        </p:nvSpPr>
        <p:spPr>
          <a:xfrm rot="10800000">
            <a:off x="7319494" y="1402822"/>
            <a:ext cx="785611" cy="7479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9004" y="3260860"/>
            <a:ext cx="63055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8419698" y="3413023"/>
            <a:ext cx="21932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redimensionan la vida y se ubica en el centro de la pantalla en la parte inferior (donde cada vez que se cree tomara una posición aleatoria en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8"/>
          <p:cNvSpPr/>
          <p:nvPr/>
        </p:nvSpPr>
        <p:spPr>
          <a:xfrm rot="10800000">
            <a:off x="7319494" y="3569947"/>
            <a:ext cx="785611" cy="7479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1523999" y="137212"/>
            <a:ext cx="8822029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 / blocks – Player move left and right </a:t>
            </a:r>
            <a:endParaRPr b="1" i="0" sz="20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8105104" y="750573"/>
            <a:ext cx="250789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inicialice la pantalla se llamaran los procedimientos que permites redimensionar y ubicar los elementos del videojuego.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 vez se habilitan los relojes de enemigos y de vidas, con ellos se controla la velocidad de movimiento.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 rot="10800000">
            <a:off x="5935011" y="1550747"/>
            <a:ext cx="2002667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7937676" y="3047779"/>
            <a:ext cx="267532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toque el botón izquierdo se le cambiara a negativo la velocidad en X en este caso se determina en 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toque el botón derecho se le asignara positiva la velocidad en X en este caso se determina en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800" y="994276"/>
            <a:ext cx="39909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0800" y="3429001"/>
            <a:ext cx="286702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/>
          <p:nvPr/>
        </p:nvSpPr>
        <p:spPr>
          <a:xfrm rot="10800000">
            <a:off x="5935010" y="4018214"/>
            <a:ext cx="2002667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/>
          <p:nvPr/>
        </p:nvSpPr>
        <p:spPr>
          <a:xfrm>
            <a:off x="1523999" y="137212"/>
            <a:ext cx="8822029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 / blocks – Clock enemies  and lives</a:t>
            </a:r>
            <a:endParaRPr b="1" i="0" sz="20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8105104" y="750573"/>
            <a:ext cx="250789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reloj para enemigos se configuro con una frecuencia de 500 milisegundo donde en cada instancia se moverá en 20 pixeles hacia arriba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/>
          <p:nvPr/>
        </p:nvSpPr>
        <p:spPr>
          <a:xfrm rot="10800000">
            <a:off x="7306614" y="1550747"/>
            <a:ext cx="631063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 rot="10800000">
            <a:off x="7306611" y="4018214"/>
            <a:ext cx="631064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2193" y="1353516"/>
            <a:ext cx="42100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8859" y="3830189"/>
            <a:ext cx="4097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9005" y="878074"/>
            <a:ext cx="1543189" cy="164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1" y="3291933"/>
            <a:ext cx="1598193" cy="16481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8105104" y="3654988"/>
            <a:ext cx="250789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reloj para vidas se configuro con una frecuencia de 2000 milisegundo donde en cada instancia se moverá en 20 pixeles hacia arriba (cuatro veces más lento que los enemigos)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/>
          <p:nvPr/>
        </p:nvSpPr>
        <p:spPr>
          <a:xfrm>
            <a:off x="1523998" y="4918753"/>
            <a:ext cx="9144002" cy="1857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1523999" y="137212"/>
            <a:ext cx="8822029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 / blocks – control of lives</a:t>
            </a:r>
            <a:endParaRPr b="1" i="0" sz="20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7804129" y="1689822"/>
            <a:ext cx="2863871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enemy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colisiona con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se descuenta una vida de la variable “var_lives” y para que el usuario visualice este cambio se modifica el texto en el label “L_LIVES”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caso que el número de vidas se igual o menor que cero se ejecutara el procedimiento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game_over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 rot="10800000">
            <a:off x="6468509" y="2502935"/>
            <a:ext cx="963113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4631" y="1631489"/>
            <a:ext cx="4491370" cy="262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8636" y="730940"/>
            <a:ext cx="3729858" cy="55377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7804128" y="646075"/>
            <a:ext cx="286387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control de las vidas se crea una variable global que se denominara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var_lives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9"/>
          <p:cNvSpPr/>
          <p:nvPr/>
        </p:nvSpPr>
        <p:spPr>
          <a:xfrm rot="10800000">
            <a:off x="6504612" y="757379"/>
            <a:ext cx="963114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8636" y="4298651"/>
            <a:ext cx="55626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9"/>
          <p:cNvSpPr txBox="1"/>
          <p:nvPr/>
        </p:nvSpPr>
        <p:spPr>
          <a:xfrm>
            <a:off x="8048958" y="4432568"/>
            <a:ext cx="250789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Inhabilitar los relojes, cargar la imagen de “GAME OVER” hacer que la imagen se expanda en toda la pantalla.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Habilitar el reloj de game over.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/>
          <p:nvPr/>
        </p:nvSpPr>
        <p:spPr>
          <a:xfrm rot="10800000">
            <a:off x="6238122" y="6246787"/>
            <a:ext cx="963114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9"/>
          <p:cNvCxnSpPr/>
          <p:nvPr/>
        </p:nvCxnSpPr>
        <p:spPr>
          <a:xfrm>
            <a:off x="1523998" y="1481070"/>
            <a:ext cx="914400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39"/>
          <p:cNvCxnSpPr/>
          <p:nvPr/>
        </p:nvCxnSpPr>
        <p:spPr>
          <a:xfrm>
            <a:off x="1523997" y="4260583"/>
            <a:ext cx="914400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6" name="Google Shape;316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8637" y="6219826"/>
            <a:ext cx="2276475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9"/>
          <p:cNvCxnSpPr/>
          <p:nvPr/>
        </p:nvCxnSpPr>
        <p:spPr>
          <a:xfrm>
            <a:off x="1524000" y="6156025"/>
            <a:ext cx="914400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39"/>
          <p:cNvSpPr txBox="1"/>
          <p:nvPr/>
        </p:nvSpPr>
        <p:spPr>
          <a:xfrm>
            <a:off x="7201237" y="6156025"/>
            <a:ext cx="352743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reloj “clock_gameover” esta configurado a 2000 milisegundo: una vez pase ese tiempo se cerrara la ventana.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1523999" y="137212"/>
            <a:ext cx="8822029" cy="443100"/>
          </a:xfrm>
          <a:prstGeom prst="rect">
            <a:avLst/>
          </a:prstGeom>
          <a:solidFill>
            <a:srgbClr val="0849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Screen : screengame / blocks – control of lives</a:t>
            </a:r>
            <a:endParaRPr b="1" i="0" sz="2000" u="sng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7804130" y="1197814"/>
            <a:ext cx="286387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colisiona con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se suma una vida a la variable “var_lives” y para que el usuario visualice este cambio se modifica el texto en el label “L_LIVES”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364" y="1015407"/>
            <a:ext cx="52197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/>
          <p:nvPr/>
        </p:nvSpPr>
        <p:spPr>
          <a:xfrm rot="10800000">
            <a:off x="6999861" y="1668762"/>
            <a:ext cx="709663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2264" y="3179757"/>
            <a:ext cx="264795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0"/>
          <p:cNvCxnSpPr/>
          <p:nvPr/>
        </p:nvCxnSpPr>
        <p:spPr>
          <a:xfrm>
            <a:off x="1474202" y="3053757"/>
            <a:ext cx="914400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40"/>
          <p:cNvSpPr txBox="1"/>
          <p:nvPr/>
        </p:nvSpPr>
        <p:spPr>
          <a:xfrm>
            <a:off x="7635866" y="3140614"/>
            <a:ext cx="298233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enemy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llegue a la parte superior de la pantalla  sin colisionar con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player”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 reubica en la parte inferior de la pantalla nuevamente para generar un nuevo reto al usuario.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0"/>
          <p:cNvSpPr/>
          <p:nvPr/>
        </p:nvSpPr>
        <p:spPr>
          <a:xfrm rot="10800000">
            <a:off x="6831596" y="3586917"/>
            <a:ext cx="709663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2264" y="4765317"/>
            <a:ext cx="24384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7635866" y="4640419"/>
            <a:ext cx="286387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llegue a la parte superior de la pantalla  sin colisionar con el “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player”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 reubica nuevamente en la parte inferior de la pantalla.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/>
        </p:nvSpPr>
        <p:spPr>
          <a:xfrm rot="10800000">
            <a:off x="6831597" y="5111367"/>
            <a:ext cx="709663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40"/>
          <p:cNvCxnSpPr/>
          <p:nvPr/>
        </p:nvCxnSpPr>
        <p:spPr>
          <a:xfrm>
            <a:off x="1524000" y="4619259"/>
            <a:ext cx="914400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/>
        </p:nvSpPr>
        <p:spPr>
          <a:xfrm>
            <a:off x="0" y="2924837"/>
            <a:ext cx="12192000" cy="329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Faculty: </a:t>
            </a:r>
            <a:r>
              <a:rPr b="0" i="0" lang="es-CO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Systems engineer</a:t>
            </a:r>
            <a:endParaRPr b="0" i="0" sz="3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Course:	</a:t>
            </a:r>
            <a:r>
              <a:rPr b="0" i="0" lang="es-CO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Introduction of Programming</a:t>
            </a:r>
            <a:endParaRPr b="0" i="0" sz="3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Topic: Fundamentals of software programming </a:t>
            </a:r>
            <a:r>
              <a:rPr b="1" i="0" lang="es-C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Socializer:</a:t>
            </a:r>
            <a:r>
              <a:rPr b="0" i="0" lang="es-C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	Luis Fernando Castellanos Guarin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r>
              <a:rPr b="0" i="0" lang="es-C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0" i="0" lang="es-CO" sz="28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Luis.castellanosg@usantoto.edu.co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Phone: </a:t>
            </a:r>
            <a:r>
              <a:rPr b="0" i="0" lang="es-CO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     3214582098</a:t>
            </a:r>
            <a:endParaRPr b="0" i="0" sz="3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/>
        </p:nvSpPr>
        <p:spPr>
          <a:xfrm>
            <a:off x="1637200" y="819000"/>
            <a:ext cx="8952300" cy="3877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APPinventor - Game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Introduction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software?   /</a:t>
            </a:r>
            <a:r>
              <a:rPr b="0" i="0" lang="es-CO" sz="1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es el software?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   /  </a:t>
            </a:r>
            <a:r>
              <a:rPr b="0" i="0" lang="es-CO" sz="1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Lenguajes de programación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computing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and elements of a Flowcharts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115351" y="1383458"/>
            <a:ext cx="5184576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P1T1_way home</a:t>
            </a:r>
            <a:endParaRPr b="1" i="0" sz="32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1614197" y="1691220"/>
            <a:ext cx="6576766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estudiante deberá escribir paso a paso las instrucciones para llegar a su hogar desde la universidad.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podrá hacer uso de direcciones de la ciudad para ubicar la vivienda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describir el recorrido utilizando indicaciones como número de cuadras, lugares representativos, cardinalidad, modos de transporte, entre otros.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finalizar la descripción, los estudiantes intercambiarán su conjunto de instrucciones y con ayuda de Google maps deberán dibujar el recorrido hasta ubicar la vivienda de su compañero.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8462866" y="1534895"/>
            <a:ext cx="3089307" cy="31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https://www.google.com/maps/d/u/0/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0244" y="2046019"/>
            <a:ext cx="3028434" cy="328356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536"/>
            <a:ext cx="12192000" cy="666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2368857" y="289719"/>
            <a:ext cx="8050500" cy="3139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Inventor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App android</a:t>
            </a:r>
            <a:endParaRPr b="1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29000"/>
            <a:ext cx="12192000" cy="100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P1T2_food recipe</a:t>
            </a:r>
            <a:endParaRPr b="1" i="0" sz="32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614197" y="1691220"/>
            <a:ext cx="5134334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grupos, escribir una receta de comida de forma que una computadora pueda realizar la preparación: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Ingredientes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Utensilios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Pasos para preparar la comida.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receta de comida&quot;" id="207" name="Google Shape;2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1246031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66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0" y="1120462"/>
            <a:ext cx="1790163" cy="564000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2331077" y="3296992"/>
            <a:ext cx="140379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componentes que se pueden  trabajar en la pantalla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790163" y="3593206"/>
            <a:ext cx="476519" cy="42500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8976575" y="985707"/>
            <a:ext cx="1594834" cy="146128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/>
          <p:nvPr/>
        </p:nvSpPr>
        <p:spPr>
          <a:xfrm rot="10800000">
            <a:off x="8356242" y="1735664"/>
            <a:ext cx="476519" cy="42500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6954592" y="1471111"/>
            <a:ext cx="13431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componentes agregados en la pantalla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10637948" y="1005024"/>
            <a:ext cx="1554052" cy="564000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/>
          <p:nvPr/>
        </p:nvSpPr>
        <p:spPr>
          <a:xfrm rot="10800000">
            <a:off x="10094890" y="4273585"/>
            <a:ext cx="476519" cy="42500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8482347" y="4009032"/>
            <a:ext cx="15540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Características del componente seleccionado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Pasos para crear una APP 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1339403" y="2047741"/>
            <a:ext cx="9775065" cy="37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distribución de las pantallas que se usaran.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pantalla iniciar (SCREEN).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la distribución de los componentes en la pantalla.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 los componentes requeridos.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nombre de los componentes (definir nombres mejor definidos).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 las funciones de los componentes.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2016-03-28T17:24:36Z</dcterms:created>
  <dc:creator>Comunicaciones</dc:creator>
</cp:coreProperties>
</file>