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5395" y="802298"/>
            <a:ext cx="10349458" cy="2541431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“Pico y género” y su impacto en accidentes de tránsito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707002"/>
          </a:xfrm>
        </p:spPr>
        <p:txBody>
          <a:bodyPr>
            <a:normAutofit/>
          </a:bodyPr>
          <a:lstStyle/>
          <a:p>
            <a:r>
              <a:rPr lang="es-CO" dirty="0" smtClean="0"/>
              <a:t>Métodos computacionales para políticas públicas</a:t>
            </a:r>
          </a:p>
          <a:p>
            <a:r>
              <a:rPr lang="es-CO" dirty="0" smtClean="0"/>
              <a:t>Juan Diego Castro Rodríguez </a:t>
            </a:r>
          </a:p>
          <a:p>
            <a:r>
              <a:rPr lang="es-CO" dirty="0" smtClean="0"/>
              <a:t>29-05-2021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427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resultados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4420"/>
            <a:ext cx="12192000" cy="522915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715896" y="2262352"/>
            <a:ext cx="1436915" cy="3139321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s-CO" dirty="0"/>
              <a:t>La evolución de los accidentes de tránsitos es diferente en Bogotá con respecto a Medellín (</a:t>
            </a:r>
            <a:r>
              <a:rPr lang="es-CO" dirty="0" smtClean="0"/>
              <a:t>indicios </a:t>
            </a:r>
            <a:r>
              <a:rPr lang="es-CO" dirty="0"/>
              <a:t>de un posible efecto)</a:t>
            </a:r>
          </a:p>
        </p:txBody>
      </p:sp>
    </p:spTree>
    <p:extLst>
      <p:ext uri="{BB962C8B-B14F-4D97-AF65-F5344CB8AC3E}">
        <p14:creationId xmlns:p14="http://schemas.microsoft.com/office/powerpoint/2010/main" val="5286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resultados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6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Pasos a seguir: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Contrastar la georreferenciación de los accidentes en Medellín</a:t>
            </a:r>
          </a:p>
          <a:p>
            <a:r>
              <a:rPr lang="es-CO" dirty="0" smtClean="0"/>
              <a:t>Realizar análisis estadísticos con ‘</a:t>
            </a:r>
            <a:r>
              <a:rPr lang="es-CO" dirty="0" err="1" smtClean="0"/>
              <a:t>Numpy</a:t>
            </a:r>
            <a:r>
              <a:rPr lang="es-CO" dirty="0" smtClean="0"/>
              <a:t>’ y ‘</a:t>
            </a:r>
            <a:r>
              <a:rPr lang="es-CO" dirty="0" err="1" smtClean="0"/>
              <a:t>Statsmodels</a:t>
            </a:r>
            <a:r>
              <a:rPr lang="es-CO" dirty="0" smtClean="0"/>
              <a:t>’</a:t>
            </a:r>
          </a:p>
          <a:p>
            <a:r>
              <a:rPr lang="es-CO" dirty="0" smtClean="0"/>
              <a:t>Comparar el cambio porcentual de los accidentes en 2020 con los de 2019 y graficar sus tendencias (LOWESS)</a:t>
            </a:r>
          </a:p>
          <a:p>
            <a:r>
              <a:rPr lang="es-CO" dirty="0" smtClean="0"/>
              <a:t>Realizar análisis detallados de cada Localidad entorno al tipo de accidentes y su ubicación respecto a la malla vial integral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0232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Introducción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 smtClean="0"/>
              <a:t>Durante la pandemia del covid-19 una de las políticas públicas implementadas en Colombia fue el “pico y género”, una iniciativa de la Alcaldesa de Bogotá Claudia López</a:t>
            </a:r>
          </a:p>
          <a:p>
            <a:pPr algn="just"/>
            <a:r>
              <a:rPr lang="es-CO" dirty="0" smtClean="0"/>
              <a:t>Dicha política estableció una restricción a la movilidad según el género de los residentes de Bogotá:</a:t>
            </a:r>
          </a:p>
          <a:p>
            <a:pPr lvl="1" algn="just"/>
            <a:r>
              <a:rPr lang="es-CO" dirty="0" smtClean="0"/>
              <a:t>Durante los días pares podrían salir los hombres</a:t>
            </a:r>
          </a:p>
          <a:p>
            <a:pPr lvl="1" algn="just"/>
            <a:r>
              <a:rPr lang="es-CO" dirty="0" smtClean="0"/>
              <a:t>Durante los días impares las mujeres</a:t>
            </a:r>
          </a:p>
          <a:p>
            <a:pPr lvl="1" algn="just"/>
            <a:r>
              <a:rPr lang="es-CO" dirty="0" smtClean="0"/>
              <a:t>Las personas </a:t>
            </a:r>
            <a:r>
              <a:rPr lang="es-CO" dirty="0" err="1" smtClean="0"/>
              <a:t>transgénero</a:t>
            </a:r>
            <a:r>
              <a:rPr lang="es-CO" dirty="0" smtClean="0"/>
              <a:t> según su identidad de género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055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Descripción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 smtClean="0"/>
              <a:t>Analizar la evolución de los accidentes de tránsito en Bogotá en relación con la implementación del “pico y género”. Tomando como punto de comparación la ciudad de Medellín.</a:t>
            </a:r>
          </a:p>
          <a:p>
            <a:r>
              <a:rPr lang="es-CO" dirty="0" smtClean="0"/>
              <a:t>Preguntas a resolver:</a:t>
            </a:r>
          </a:p>
          <a:p>
            <a:r>
              <a:rPr lang="es-ES" dirty="0"/>
              <a:t>-¿Qué localidades concentran la mayor cantidad de accidentes</a:t>
            </a:r>
            <a:r>
              <a:rPr lang="es-ES" dirty="0" smtClean="0"/>
              <a:t>?</a:t>
            </a:r>
          </a:p>
          <a:p>
            <a:r>
              <a:rPr lang="es-ES" dirty="0"/>
              <a:t>-¿Cómo evolucionan los accidentes ante restricciones de movilidad</a:t>
            </a:r>
            <a:r>
              <a:rPr lang="es-ES" dirty="0" smtClean="0"/>
              <a:t>?</a:t>
            </a:r>
          </a:p>
          <a:p>
            <a:r>
              <a:rPr lang="es-ES" dirty="0"/>
              <a:t>-¿Estas tendencias se mantienen en otras ciudades de Colombia?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610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Métodos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51580" y="2015732"/>
            <a:ext cx="3995632" cy="3450613"/>
          </a:xfrm>
        </p:spPr>
        <p:txBody>
          <a:bodyPr/>
          <a:lstStyle/>
          <a:p>
            <a:r>
              <a:rPr lang="es-CO" dirty="0" err="1" smtClean="0"/>
              <a:t>Requests</a:t>
            </a:r>
            <a:r>
              <a:rPr lang="es-CO" dirty="0" smtClean="0"/>
              <a:t> </a:t>
            </a:r>
          </a:p>
          <a:p>
            <a:r>
              <a:rPr lang="es-CO" dirty="0" smtClean="0"/>
              <a:t>Funciones auxiliares</a:t>
            </a:r>
          </a:p>
          <a:p>
            <a:r>
              <a:rPr lang="es-CO" dirty="0" smtClean="0"/>
              <a:t>Pandas</a:t>
            </a:r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/>
              <a:t>Tableau </a:t>
            </a:r>
            <a:endParaRPr lang="en-US" dirty="0" smtClean="0"/>
          </a:p>
          <a:p>
            <a:r>
              <a:rPr lang="en-US" dirty="0"/>
              <a:t>QGIS </a:t>
            </a:r>
            <a:endParaRPr lang="es-CO" dirty="0"/>
          </a:p>
        </p:txBody>
      </p:sp>
      <p:pic>
        <p:nvPicPr>
          <p:cNvPr id="1026" name="Picture 2" descr="Todo lo que necesitas para aprender PYTHON ya 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169" y="1853754"/>
            <a:ext cx="4098388" cy="256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entro de descargas multim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041" y="4577224"/>
            <a:ext cx="5339031" cy="120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chivo:QGIS logo new.svg - Wikipedia, la enciclopedia lib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471" y="2015732"/>
            <a:ext cx="2261669" cy="226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3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Resultados: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77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resultados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3"/>
            <a:ext cx="12192000" cy="677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resultados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3"/>
            <a:ext cx="12192000" cy="677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resultados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3"/>
            <a:ext cx="12192000" cy="677333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3"/>
            <a:ext cx="12192000" cy="677333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60533" y="2690336"/>
            <a:ext cx="2582091" cy="1477328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s-CO" dirty="0"/>
              <a:t>Los accidentes se concentran en las localidades de Kennedy, </a:t>
            </a:r>
            <a:r>
              <a:rPr lang="es-CO" dirty="0" err="1"/>
              <a:t>Engativa</a:t>
            </a:r>
            <a:r>
              <a:rPr lang="es-CO" dirty="0"/>
              <a:t>*, Suba y Puente Aranda</a:t>
            </a:r>
          </a:p>
        </p:txBody>
      </p:sp>
    </p:spTree>
    <p:extLst>
      <p:ext uri="{BB962C8B-B14F-4D97-AF65-F5344CB8AC3E}">
        <p14:creationId xmlns:p14="http://schemas.microsoft.com/office/powerpoint/2010/main" val="13258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resultados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4420"/>
            <a:ext cx="12192000" cy="522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4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Galería</Template>
  <TotalTime>84</TotalTime>
  <Words>274</Words>
  <Application>Microsoft Office PowerPoint</Application>
  <PresentationFormat>Panorámica</PresentationFormat>
  <Paragraphs>37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“Pico y género” y su impacto en accidentes de tránsito</vt:lpstr>
      <vt:lpstr>Introducción</vt:lpstr>
      <vt:lpstr>Descripción</vt:lpstr>
      <vt:lpstr>Métodos</vt:lpstr>
      <vt:lpstr>Resultados:</vt:lpstr>
      <vt:lpstr>resultados</vt:lpstr>
      <vt:lpstr>resultados</vt:lpstr>
      <vt:lpstr>resultados</vt:lpstr>
      <vt:lpstr>resultados</vt:lpstr>
      <vt:lpstr>resultados</vt:lpstr>
      <vt:lpstr>resultados</vt:lpstr>
      <vt:lpstr>Pasos a seguir: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“Pico y género” y su impacto en accidentes de tránsito</dc:title>
  <dc:creator>Juan Diego Castro Rodriguez</dc:creator>
  <cp:lastModifiedBy>Juan Diego Castro Rodriguez</cp:lastModifiedBy>
  <cp:revision>9</cp:revision>
  <dcterms:created xsi:type="dcterms:W3CDTF">2021-05-28T15:27:33Z</dcterms:created>
  <dcterms:modified xsi:type="dcterms:W3CDTF">2021-05-28T16:52:26Z</dcterms:modified>
</cp:coreProperties>
</file>