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54" r:id="rId13"/>
    <p:sldId id="444" r:id="rId14"/>
    <p:sldId id="462" r:id="rId15"/>
    <p:sldId id="463" r:id="rId16"/>
    <p:sldId id="464" r:id="rId17"/>
    <p:sldId id="465" r:id="rId18"/>
    <p:sldId id="457" r:id="rId19"/>
    <p:sldId id="461" r:id="rId20"/>
    <p:sldId id="263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-JosePresaDominguez/Reto5-AplicacionStandaloneSp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5:</a:t>
            </a:r>
            <a:br>
              <a:rPr lang="es-ES" sz="6000" dirty="0"/>
            </a:br>
            <a:r>
              <a:rPr lang="es-ES" sz="4800" dirty="0"/>
              <a:t>Aplicación </a:t>
            </a:r>
            <a:r>
              <a:rPr lang="es-ES" sz="4800" dirty="0" err="1"/>
              <a:t>Standalone</a:t>
            </a:r>
            <a:r>
              <a:rPr lang="es-ES" sz="4800" dirty="0"/>
              <a:t> Spring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17" y="4131578"/>
            <a:ext cx="734377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Configurar Aplicación </a:t>
            </a:r>
            <a:r>
              <a:rPr lang="es-ES" sz="4800" b="0" spc="-10" dirty="0" err="1">
                <a:latin typeface="Tahoma"/>
                <a:cs typeface="Tahoma"/>
              </a:rPr>
              <a:t>Standalone</a:t>
            </a:r>
            <a:r>
              <a:rPr lang="es-ES" sz="4800" b="0" spc="-10" dirty="0">
                <a:latin typeface="Tahoma"/>
                <a:cs typeface="Tahoma"/>
              </a:rPr>
              <a:t> SPRING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662534"/>
          </a:xfrm>
        </p:spPr>
        <p:txBody>
          <a:bodyPr>
            <a:normAutofit fontScale="25000" lnSpcReduction="20000"/>
          </a:bodyPr>
          <a:lstStyle/>
          <a:p>
            <a:r>
              <a:rPr lang="es-ES" b="1" dirty="0"/>
              <a:t>Objetivos</a:t>
            </a:r>
          </a:p>
          <a:p>
            <a:pPr marL="0" indent="0">
              <a:buNone/>
            </a:pPr>
            <a:r>
              <a:rPr lang="es-ES" dirty="0"/>
              <a:t>1. Carga los </a:t>
            </a:r>
            <a:r>
              <a:rPr lang="es-ES" dirty="0" err="1"/>
              <a:t>sql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, </a:t>
            </a:r>
            <a:r>
              <a:rPr lang="es-ES" dirty="0" err="1"/>
              <a:t>struct</a:t>
            </a:r>
            <a:r>
              <a:rPr lang="es-ES" dirty="0"/>
              <a:t>, data. Verificar el usuario con </a:t>
            </a:r>
            <a:r>
              <a:rPr lang="es-ES" dirty="0" err="1"/>
              <a:t>phpMyAdmin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2. Añade las dependencias de drivers en </a:t>
            </a:r>
            <a:r>
              <a:rPr lang="es-ES" dirty="0" err="1"/>
              <a:t>maven</a:t>
            </a:r>
            <a:r>
              <a:rPr lang="es-ES" dirty="0"/>
              <a:t>.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mysql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connector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-java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3. Crea los repositorios JDBC según la prioridad de historias de usuarios.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ClientesDBRepo.java 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	a. Añadir la clase de </a:t>
            </a:r>
            <a:r>
              <a:rPr lang="es-ES" dirty="0" err="1"/>
              <a:t>Properties</a:t>
            </a:r>
            <a:r>
              <a:rPr lang="es-ES" dirty="0"/>
              <a:t>	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Paquete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properties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/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PropertyValues.java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4. Define pruebas para verificar que los métodos de persistencia funcionan.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ClientesDBRepoTest.java</a:t>
            </a:r>
            <a:endParaRPr lang="es-E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dirty="0"/>
              <a:t>5. Añade en el </a:t>
            </a:r>
            <a:r>
              <a:rPr lang="es-ES" dirty="0" err="1"/>
              <a:t>controller</a:t>
            </a:r>
            <a:r>
              <a:rPr lang="es-ES" dirty="0"/>
              <a:t> el repositorio JDBC y úsalo en el método adecuado.	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ClientesController.java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(sustituimos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ClientesInMemoryRepo.getInstance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por </a:t>
            </a:r>
            <a:r>
              <a:rPr lang="es-ES" i="1" dirty="0" err="1">
                <a:solidFill>
                  <a:srgbClr val="002060"/>
                </a:solidFill>
                <a:sym typeface="Wingdings" panose="05000000000000000000" pitchFamily="2" charset="2"/>
              </a:rPr>
              <a:t>ClientesDBRepo.getInstance</a:t>
            </a:r>
            <a:r>
              <a:rPr lang="es-ES" i="1" dirty="0">
                <a:solidFill>
                  <a:srgbClr val="002060"/>
                </a:solidFill>
                <a:sym typeface="Wingdings" panose="05000000000000000000" pitchFamily="2" charset="2"/>
              </a:rPr>
              <a:t>()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y comprobamos que la aplicación sigue funcionando igual Main.java)</a:t>
            </a:r>
            <a:endParaRPr lang="es-E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PASOS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Añadir '.idea' al .</a:t>
            </a:r>
            <a:r>
              <a:rPr lang="es-ES" dirty="0" err="1"/>
              <a:t>gitignore</a:t>
            </a:r>
            <a:r>
              <a:rPr lang="es-ES" dirty="0"/>
              <a:t> si no está y target/. No vamos a querer dejarlos en nuestro repositorio porque contiene ejecutables.</a:t>
            </a:r>
          </a:p>
          <a:p>
            <a:pPr marL="0" indent="0">
              <a:buNone/>
            </a:pPr>
            <a:r>
              <a:rPr lang="es-ES" dirty="0"/>
              <a:t>- Añadir al pom.xml</a:t>
            </a:r>
          </a:p>
          <a:p>
            <a:pPr marL="0" indent="0">
              <a:buNone/>
            </a:pPr>
            <a:endParaRPr lang="es-ES" dirty="0"/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</a:rPr>
              <a:t>  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MyPersonalBankAPI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&gt;http://maven.apache.org&lt;/url&gt;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org.projectlombok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&gt;1.18.30&lt;/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-java&lt;/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&gt;8.0.33&lt;/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s-E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s-E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5: Configurar SPRING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4" y="1186004"/>
            <a:ext cx="10937977" cy="4986196"/>
          </a:xfrm>
        </p:spPr>
        <p:txBody>
          <a:bodyPr>
            <a:normAutofit fontScale="40000" lnSpcReduction="20000"/>
          </a:bodyPr>
          <a:lstStyle/>
          <a:p>
            <a:r>
              <a:rPr lang="es-ES" b="1" dirty="0"/>
              <a:t>SQL</a:t>
            </a:r>
          </a:p>
          <a:p>
            <a:pPr marL="0" indent="0">
              <a:buNone/>
            </a:pPr>
            <a:r>
              <a:rPr lang="es-ES" dirty="0" err="1"/>
              <a:t>Database</a:t>
            </a:r>
            <a:r>
              <a:rPr lang="es-ES" dirty="0"/>
              <a:t>: `</a:t>
            </a:r>
            <a:r>
              <a:rPr lang="es-ES" dirty="0" err="1"/>
              <a:t>personalapi_db</a:t>
            </a:r>
            <a:r>
              <a:rPr lang="es-ES" dirty="0"/>
              <a:t>` (cliente-cuenta-préstamo)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Tenemos un conjunto de SQL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createdb_and_user.sql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crear la base de datos '</a:t>
            </a:r>
            <a:r>
              <a:rPr lang="es-ES" dirty="0" err="1"/>
              <a:t>productos_db</a:t>
            </a:r>
            <a:r>
              <a:rPr lang="es-ES" dirty="0"/>
              <a:t>' y crear el usuario que me va a servir para acceder a la BB.DD. para esta base de datos.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b="1" i="1" dirty="0" err="1"/>
              <a:t>tables_structure.sql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Para generar la estructura de la BB.DD.</a:t>
            </a:r>
          </a:p>
          <a:p>
            <a:pPr marL="0" indent="0">
              <a:buNone/>
            </a:pPr>
            <a:r>
              <a:rPr lang="es-ES" dirty="0"/>
              <a:t>		• </a:t>
            </a:r>
            <a:r>
              <a:rPr lang="es-ES" b="1" i="1" dirty="0" err="1"/>
              <a:t>data.sql</a:t>
            </a:r>
            <a:r>
              <a:rPr lang="es-ES" b="1" i="1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Datos de prueba con los que vamos a trabajar.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 err="1"/>
              <a:t>phpMyadmin</a:t>
            </a:r>
            <a:r>
              <a:rPr lang="es-ES" b="1" u="sng" dirty="0"/>
              <a:t> (</a:t>
            </a:r>
            <a:r>
              <a:rPr lang="es-ES" b="1" u="sng" dirty="0" err="1"/>
              <a:t>root</a:t>
            </a:r>
            <a:r>
              <a:rPr lang="es-ES" b="1" u="sng" dirty="0"/>
              <a:t>/</a:t>
            </a:r>
            <a:r>
              <a:rPr lang="es-ES" b="1" u="sng" dirty="0" err="1"/>
              <a:t>root</a:t>
            </a:r>
            <a:r>
              <a:rPr lang="es-ES" b="1" u="sng" dirty="0"/>
              <a:t>)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- En Servidor: localhost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1º Importar </a:t>
            </a:r>
            <a:r>
              <a:rPr lang="es-ES" dirty="0" err="1"/>
              <a:t>MyPersonalBankAPI</a:t>
            </a:r>
            <a:r>
              <a:rPr lang="es-ES" dirty="0"/>
              <a:t>/</a:t>
            </a:r>
            <a:r>
              <a:rPr lang="es-ES" dirty="0" err="1"/>
              <a:t>sql</a:t>
            </a:r>
            <a:r>
              <a:rPr lang="es-ES" dirty="0"/>
              <a:t>/</a:t>
            </a:r>
            <a:r>
              <a:rPr lang="es-ES" dirty="0" err="1"/>
              <a:t>createdb_and_user.sql</a:t>
            </a:r>
            <a:r>
              <a:rPr lang="es-ES" dirty="0"/>
              <a:t> y dar a Continuar</a:t>
            </a:r>
          </a:p>
          <a:p>
            <a:pPr marL="0" indent="0">
              <a:buNone/>
            </a:pPr>
            <a:r>
              <a:rPr lang="es-ES" dirty="0"/>
              <a:t>	 • La importación se ejecutó exitosamente, se ejecutaron 5 consultas. (</a:t>
            </a:r>
            <a:r>
              <a:rPr lang="es-ES" dirty="0" err="1"/>
              <a:t>createdb_and_user.sql</a:t>
            </a:r>
            <a:r>
              <a:rPr lang="es-ES" dirty="0"/>
              <a:t>) --&gt; Se ha creado la BB.DD.</a:t>
            </a:r>
          </a:p>
          <a:p>
            <a:pPr marL="0" indent="0">
              <a:buNone/>
            </a:pPr>
            <a:r>
              <a:rPr lang="es-ES" dirty="0"/>
              <a:t>- En </a:t>
            </a:r>
            <a:r>
              <a:rPr lang="es-ES" dirty="0" err="1"/>
              <a:t>personalapi_db</a:t>
            </a:r>
            <a:r>
              <a:rPr lang="es-ES" dirty="0"/>
              <a:t>, nos posiciona en Base de datos: </a:t>
            </a:r>
            <a:r>
              <a:rPr lang="es-ES" dirty="0" err="1"/>
              <a:t>personalapi_db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2º Importamos primero el </a:t>
            </a:r>
            <a:r>
              <a:rPr lang="es-ES" dirty="0" err="1"/>
              <a:t>schema.sql</a:t>
            </a:r>
            <a:r>
              <a:rPr lang="es-ES" dirty="0"/>
              <a:t> / </a:t>
            </a:r>
            <a:r>
              <a:rPr lang="es-ES" dirty="0" err="1"/>
              <a:t>tables_structure.sql</a:t>
            </a:r>
            <a:r>
              <a:rPr lang="es-ES" dirty="0"/>
              <a:t> (archivo de esquema o mejor dicho "estructura") y Continuar. Aparecerá las tablas en la parte izquierda. Haciendo </a:t>
            </a:r>
            <a:r>
              <a:rPr lang="es-ES" dirty="0" err="1"/>
              <a:t>click</a:t>
            </a:r>
            <a:r>
              <a:rPr lang="es-ES" dirty="0"/>
              <a:t> en cualquiera de las 3 (cliente-cuenta-préstamo) nos mostrará la estructura de las tablas, con su definición. Están vacías en este momento. Una vez creadas las tablas, importaremos los datos a continuación.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	3º Importamos después el </a:t>
            </a:r>
            <a:r>
              <a:rPr lang="es-ES" dirty="0" err="1"/>
              <a:t>data.sql</a:t>
            </a:r>
            <a:r>
              <a:rPr lang="es-ES" dirty="0"/>
              <a:t> y Continuar.</a:t>
            </a:r>
          </a:p>
          <a:p>
            <a:pPr marL="0" indent="0">
              <a:buNone/>
            </a:pPr>
            <a:r>
              <a:rPr lang="es-ES" dirty="0"/>
              <a:t>- Se han creado tablas: cliente, cuenta, préstamo.</a:t>
            </a:r>
          </a:p>
          <a:p>
            <a:pPr marL="0" indent="0">
              <a:buNone/>
            </a:pPr>
            <a:r>
              <a:rPr lang="es-ES" dirty="0"/>
              <a:t>- En la pestaña Diseñador podemos ver un esquema de la BB.DD.</a:t>
            </a:r>
          </a:p>
          <a:p>
            <a:pPr marL="0" indent="0">
              <a:buNone/>
            </a:pPr>
            <a:r>
              <a:rPr lang="es-ES" dirty="0"/>
              <a:t>- Utilizaremos el usuario/contraseña definido en el script </a:t>
            </a:r>
            <a:r>
              <a:rPr lang="es-ES" i="1" dirty="0" err="1"/>
              <a:t>createdb_and_user.sql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db_user</a:t>
            </a:r>
            <a:r>
              <a:rPr lang="es-ES" dirty="0"/>
              <a:t>=</a:t>
            </a:r>
            <a:r>
              <a:rPr lang="es-ES" dirty="0" err="1"/>
              <a:t>apidb_user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db_password</a:t>
            </a:r>
            <a:r>
              <a:rPr lang="es-ES" dirty="0"/>
              <a:t>=api123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5: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5: Configurar SGBD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242" y="4218762"/>
            <a:ext cx="1042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Implementar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271955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 dirty="0"/>
              <a:t>ClientesDBRepo.java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5: Implementar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CE24F9-CC29-BFDF-85DB-CB99633D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2" y="869133"/>
            <a:ext cx="6019800" cy="58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Test para garantizar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5"/>
            <a:ext cx="3576756" cy="261796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/>
              <a:t>ClientesDBRepoTest.java</a:t>
            </a:r>
            <a:endParaRPr lang="es-ES" sz="180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5: Test para garantizar Capa de Persistencia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E8BE6D-646B-3F3E-B4EB-257FC27E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52857"/>
            <a:ext cx="7315200" cy="58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5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18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quinto reto: R5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263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¡Estupendo!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tenemos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versión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completa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Java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básico.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ahoma"/>
              <a:cs typeface="Tahoma"/>
            </a:endParaRPr>
          </a:p>
          <a:p>
            <a:pPr marL="12700" marR="80645" algn="just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Ahora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necesitamos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salto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cuántico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incorporar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nuestro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proyecto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framework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permita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pueda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evolucionar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manera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correcta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rápida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tener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reinventar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rueda.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ello,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incorporaremos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 </a:t>
            </a:r>
            <a:r>
              <a:rPr sz="2000" b="1" spc="-10" dirty="0">
                <a:latin typeface="Tahoma"/>
                <a:cs typeface="Tahoma"/>
              </a:rPr>
              <a:t>Spring</a:t>
            </a:r>
            <a:r>
              <a:rPr sz="2000" spc="-1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90000"/>
              </a:lnSpc>
              <a:spcBef>
                <a:spcPts val="975"/>
              </a:spcBef>
            </a:pPr>
            <a:r>
              <a:rPr sz="2000" dirty="0">
                <a:latin typeface="Tahoma"/>
                <a:cs typeface="Tahoma"/>
              </a:rPr>
              <a:t>Spring,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además,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permitirá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centrarnos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negocio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dotará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muchas </a:t>
            </a:r>
            <a:r>
              <a:rPr sz="2000" dirty="0">
                <a:latin typeface="Tahoma"/>
                <a:cs typeface="Tahoma"/>
              </a:rPr>
              <a:t>herramientas,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otras,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interactuar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implementar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aplicaciones </a:t>
            </a:r>
            <a:r>
              <a:rPr sz="2000" spc="-20" dirty="0">
                <a:latin typeface="Tahoma"/>
                <a:cs typeface="Tahoma"/>
              </a:rPr>
              <a:t>web.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37757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quinto reto: R5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85400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Tú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deberéis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refactorizar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añadir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Spring: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Modificar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proyecto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incorporar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Spring.</a:t>
            </a:r>
            <a:endParaRPr sz="2000" dirty="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Añade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configuración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necesaria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crear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beans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inyectar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dependencias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las </a:t>
            </a:r>
            <a:r>
              <a:rPr sz="2000" dirty="0">
                <a:latin typeface="Tahoma"/>
                <a:cs typeface="Tahoma"/>
              </a:rPr>
              <a:t>distintas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capas.</a:t>
            </a:r>
            <a:endParaRPr sz="20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Actualiza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mecanismos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Spring.</a:t>
            </a:r>
            <a:endParaRPr lang="es-ES" sz="2000" spc="-1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pt-BR" sz="2000" spc="-10" dirty="0" err="1">
                <a:solidFill>
                  <a:schemeClr val="tx1"/>
                </a:solidFill>
                <a:latin typeface="Tahoma"/>
                <a:cs typeface="Tahoma"/>
              </a:rPr>
              <a:t>Repositorio</a:t>
            </a:r>
            <a:r>
              <a:rPr lang="pt-BR" sz="2000" spc="-10" dirty="0">
                <a:solidFill>
                  <a:schemeClr val="tx1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Juan-</a:t>
            </a:r>
            <a:r>
              <a:rPr lang="es-ES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JosePresaDominguez</a:t>
            </a:r>
            <a:r>
              <a:rPr lang="es-ES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/Reto5-AplicacionStandaloneSpring: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1229</Words>
  <Application>Microsoft Office PowerPoint</Application>
  <PresentationFormat>Panorámica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1_Office Theme</vt:lpstr>
      <vt:lpstr>1_NETMIND 2019 - 01</vt:lpstr>
      <vt:lpstr>Reto 5: Aplicación Standalone Spring [Equipo 2]</vt:lpstr>
      <vt:lpstr>El quinto reto: R5</vt:lpstr>
      <vt:lpstr>El quinto reto: R5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Configurar Aplicación Standalone SPRING</vt:lpstr>
      <vt:lpstr>Reto 5: Configurar SPRING</vt:lpstr>
      <vt:lpstr>Reto 5: Configurar SGBD</vt:lpstr>
      <vt:lpstr>Reto 5: Configurar SGBD</vt:lpstr>
      <vt:lpstr>Implementar Capa de Persistencia</vt:lpstr>
      <vt:lpstr>Reto 5: Implementar Capa de Persistencia</vt:lpstr>
      <vt:lpstr>Test para garantizar Capa de Persistencia</vt:lpstr>
      <vt:lpstr>Reto 5: Test para garantizar Capa de Persistencia</vt:lpstr>
      <vt:lpstr>FIN Reto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1</cp:revision>
  <dcterms:created xsi:type="dcterms:W3CDTF">2023-11-20T01:23:57Z</dcterms:created>
  <dcterms:modified xsi:type="dcterms:W3CDTF">2023-11-27T01:24:16Z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