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73" r:id="rId3"/>
  </p:sldMasterIdLst>
  <p:sldIdLst>
    <p:sldId id="442" r:id="rId4"/>
    <p:sldId id="257" r:id="rId5"/>
    <p:sldId id="258" r:id="rId6"/>
    <p:sldId id="259" r:id="rId7"/>
    <p:sldId id="260" r:id="rId8"/>
    <p:sldId id="261" r:id="rId9"/>
    <p:sldId id="443" r:id="rId10"/>
    <p:sldId id="459" r:id="rId11"/>
    <p:sldId id="460" r:id="rId12"/>
    <p:sldId id="463" r:id="rId13"/>
    <p:sldId id="464" r:id="rId14"/>
    <p:sldId id="465" r:id="rId15"/>
    <p:sldId id="263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403" y="219456"/>
            <a:ext cx="2016252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0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0317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8" y="97288"/>
                </a:lnTo>
                <a:lnTo>
                  <a:pt x="97309" y="64321"/>
                </a:lnTo>
                <a:lnTo>
                  <a:pt x="135489" y="37337"/>
                </a:lnTo>
                <a:lnTo>
                  <a:pt x="178105" y="17108"/>
                </a:lnTo>
                <a:lnTo>
                  <a:pt x="224386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86" y="1636942"/>
                </a:lnTo>
                <a:lnTo>
                  <a:pt x="178105" y="1624239"/>
                </a:lnTo>
                <a:lnTo>
                  <a:pt x="135489" y="1604010"/>
                </a:lnTo>
                <a:lnTo>
                  <a:pt x="97309" y="1577026"/>
                </a:lnTo>
                <a:lnTo>
                  <a:pt x="64338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34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881303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1807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036667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631434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127348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43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6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840514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604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31913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283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2089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254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9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8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67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4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702" y="2855722"/>
            <a:ext cx="959459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2121" y="1264792"/>
            <a:ext cx="5040630" cy="4076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11028" y="6555080"/>
            <a:ext cx="14541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139" y="2869438"/>
            <a:ext cx="9189720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6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1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-JosePresaDominguez/Reto8-MyPersonalBank-API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8:</a:t>
            </a:r>
            <a:br>
              <a:rPr lang="es-ES" sz="6000" dirty="0"/>
            </a:br>
            <a:r>
              <a:rPr lang="es-ES" sz="4800" dirty="0" err="1"/>
              <a:t>MyPersonalBank</a:t>
            </a:r>
            <a:r>
              <a:rPr lang="es-ES" sz="4800" dirty="0"/>
              <a:t> API</a:t>
            </a:r>
            <a:br>
              <a:rPr lang="es-ES" sz="6000" dirty="0"/>
            </a:br>
            <a:r>
              <a:rPr lang="es-ES" sz="4800" dirty="0">
                <a:solidFill>
                  <a:schemeClr val="accent1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BB.DD. </a:t>
            </a:r>
            <a:r>
              <a:rPr lang="es-ES" i="1" dirty="0" err="1"/>
              <a:t>personalapi_db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570369"/>
          </a:xfrm>
        </p:spPr>
        <p:txBody>
          <a:bodyPr/>
          <a:lstStyle/>
          <a:p>
            <a:r>
              <a:rPr lang="es-ES" sz="2400" b="1" dirty="0" err="1"/>
              <a:t>Personalapi_db</a:t>
            </a:r>
            <a:endParaRPr lang="es-ES" sz="24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A1FD0C-3DFE-96EF-860B-F75F07A4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03" y="869133"/>
            <a:ext cx="7483752" cy="58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Spring </a:t>
            </a:r>
            <a:r>
              <a:rPr lang="es-ES" dirty="0" err="1"/>
              <a:t>Initializr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3772915" cy="570369"/>
          </a:xfrm>
        </p:spPr>
        <p:txBody>
          <a:bodyPr/>
          <a:lstStyle/>
          <a:p>
            <a:r>
              <a:rPr lang="es-ES" sz="2400" b="1" dirty="0" err="1"/>
              <a:t>MyPersonalBankAPI</a:t>
            </a:r>
            <a:endParaRPr lang="es-ES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E2BD93-BF40-F407-62E0-C445B944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14" y="869133"/>
            <a:ext cx="7302999" cy="58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7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Spring </a:t>
            </a:r>
            <a:r>
              <a:rPr lang="es-ES" dirty="0" err="1"/>
              <a:t>Initializr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3772915" cy="570369"/>
          </a:xfrm>
        </p:spPr>
        <p:txBody>
          <a:bodyPr/>
          <a:lstStyle/>
          <a:p>
            <a:r>
              <a:rPr lang="es-ES" sz="2400" b="1" dirty="0" err="1"/>
              <a:t>MyPersonalBankAPI</a:t>
            </a:r>
            <a:endParaRPr lang="es-ES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686FEA-9C90-1339-F554-6FDDBBA4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49" y="831811"/>
            <a:ext cx="7418608" cy="59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1285" y="4114800"/>
            <a:ext cx="31094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FIN Reto 8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13</a:t>
            </a:fld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8519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lang="es-ES" sz="3200" spc="-10" dirty="0">
                <a:solidFill>
                  <a:srgbClr val="009EDF"/>
                </a:solidFill>
              </a:rPr>
              <a:t>reto: R8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311130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¡Súper! Tenemos la magia de Spring para JPA incorporada en nuestra aplicación.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es-ES" sz="20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Ahora necesitamos ir un paso más allá y usar la magia de Spring-Data para facilitar aún más la implementación de la capa de persistencia.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8" y="280162"/>
            <a:ext cx="37757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dirty="0">
                <a:solidFill>
                  <a:srgbClr val="009EDF"/>
                </a:solidFill>
              </a:rPr>
              <a:t>El</a:t>
            </a:r>
            <a:r>
              <a:rPr lang="es-ES" sz="3200" spc="-10" dirty="0">
                <a:solidFill>
                  <a:srgbClr val="009EDF"/>
                </a:solidFill>
              </a:rPr>
              <a:t> reto: R8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185400" cy="2001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Tú y tu equipo deberéis completar las historias no implementadas: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Usando Spring-Data para implementar los repositorios.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Definir las reglas de las transacciones que apliquen en el proyecto.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spc="-10" dirty="0">
                <a:solidFill>
                  <a:schemeClr val="tx1"/>
                </a:solidFill>
                <a:latin typeface="Tahoma"/>
                <a:cs typeface="Tahoma"/>
              </a:rPr>
              <a:t>Repositorio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>
                <a:hlinkClick r:id="rId2"/>
              </a:rPr>
              <a:t>https://github.com/Juan-JosePresaDominguez/Reto8-MyPersonalBank-API</a:t>
            </a:r>
            <a:r>
              <a:rPr lang="es-ES" sz="2000">
                <a:hlinkClick r:id="rId2"/>
              </a:rPr>
              <a:t>.git</a:t>
            </a:r>
            <a:r>
              <a:rPr lang="es-ES" sz="2000"/>
              <a:t> 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6616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0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latin typeface="Tahoma"/>
                <a:cs typeface="Tahoma"/>
              </a:rPr>
              <a:t>Trabajar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equipo</a:t>
            </a:r>
            <a:endParaRPr sz="2000"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días: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45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minutos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=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25" dirty="0">
                <a:latin typeface="Tahoma"/>
                <a:cs typeface="Tahoma"/>
              </a:rPr>
              <a:t>día</a:t>
            </a:r>
            <a:endParaRPr sz="2000"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Creación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priorización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de </a:t>
            </a:r>
            <a:r>
              <a:rPr sz="2000" dirty="0">
                <a:latin typeface="Tahoma"/>
                <a:cs typeface="Tahoma"/>
              </a:rPr>
              <a:t>trabajos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pendientes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Planificación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sprints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Daily</a:t>
            </a:r>
            <a:r>
              <a:rPr sz="2000" spc="-10" dirty="0">
                <a:latin typeface="Tahoma"/>
                <a:cs typeface="Tahoma"/>
              </a:rPr>
              <a:t> meeting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Board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Burndown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chart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review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retro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1988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9EDF"/>
                </a:solidFill>
              </a:rPr>
              <a:t>Itinerario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2121" y="1264792"/>
          <a:ext cx="5026659" cy="407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interna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897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364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latin typeface="Tahoma"/>
                <a:cs typeface="Tahoma"/>
              </a:rPr>
              <a:t>Tus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soluciones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estar </a:t>
            </a:r>
            <a:r>
              <a:rPr sz="2000" dirty="0">
                <a:latin typeface="Tahoma"/>
                <a:cs typeface="Tahoma"/>
              </a:rPr>
              <a:t>entregadas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antes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11:10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(dia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entrega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único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zip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código,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documentación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-20" dirty="0">
                <a:latin typeface="Tahoma"/>
                <a:cs typeface="Tahoma"/>
              </a:rPr>
              <a:t> jar.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Serás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evaluado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usando: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rúbricas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enfoque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reto </a:t>
            </a:r>
            <a:r>
              <a:rPr sz="2000" b="1" dirty="0">
                <a:latin typeface="Tahoma"/>
                <a:cs typeface="Tahoma"/>
              </a:rPr>
              <a:t>lo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decides</a:t>
            </a:r>
            <a:r>
              <a:rPr sz="2000" b="1" spc="-25" dirty="0">
                <a:latin typeface="Tahoma"/>
                <a:cs typeface="Tahoma"/>
              </a:rPr>
              <a:t> tú</a:t>
            </a:r>
            <a:r>
              <a:rPr sz="2000" spc="-2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latin typeface="Tahoma"/>
                <a:cs typeface="Tahoma"/>
              </a:rPr>
              <a:t>También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ritmo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Puedéis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apoyaros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tutor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cuando</a:t>
            </a:r>
            <a:endParaRPr sz="2000"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lo </a:t>
            </a:r>
            <a:r>
              <a:rPr sz="2000" spc="-10" dirty="0">
                <a:latin typeface="Tahoma"/>
                <a:cs typeface="Tahoma"/>
              </a:rPr>
              <a:t>necesites.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2855722"/>
            <a:ext cx="9594595" cy="213584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694690" marR="5080" indent="-681355">
              <a:lnSpc>
                <a:spcPts val="7780"/>
              </a:lnSpc>
              <a:spcBef>
                <a:spcPts val="1055"/>
              </a:spcBef>
            </a:pPr>
            <a:r>
              <a:rPr sz="7200" dirty="0"/>
              <a:t>Historias</a:t>
            </a:r>
            <a:r>
              <a:rPr sz="7200" spc="-20" dirty="0"/>
              <a:t> </a:t>
            </a:r>
            <a:r>
              <a:rPr sz="7200" dirty="0"/>
              <a:t>de</a:t>
            </a:r>
            <a:r>
              <a:rPr sz="7200" spc="5" dirty="0"/>
              <a:t> </a:t>
            </a:r>
            <a:r>
              <a:rPr sz="7200" spc="-10" dirty="0"/>
              <a:t>usuario </a:t>
            </a:r>
            <a:r>
              <a:rPr sz="7200" dirty="0"/>
              <a:t>y </a:t>
            </a:r>
            <a:r>
              <a:rPr sz="7200" spc="-10" dirty="0"/>
              <a:t>requerimientos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</a:t>
            </a: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3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127" y="244068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Reto</a:t>
            </a:r>
            <a:r>
              <a:rPr kumimoji="0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lang="es-ES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408" y="826134"/>
            <a:ext cx="2436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63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registrar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nuevos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incrementar nuestro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base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4202" y="2608326"/>
            <a:ext cx="2865120" cy="1848485"/>
          </a:xfrm>
          <a:custGeom>
            <a:avLst/>
            <a:gdLst/>
            <a:ahLst/>
            <a:cxnLst/>
            <a:rect l="l" t="t" r="r" b="b"/>
            <a:pathLst>
              <a:path w="2865120" h="1848485">
                <a:moveTo>
                  <a:pt x="0" y="273812"/>
                </a:moveTo>
                <a:lnTo>
                  <a:pt x="4410" y="224584"/>
                </a:lnTo>
                <a:lnTo>
                  <a:pt x="17126" y="178256"/>
                </a:lnTo>
                <a:lnTo>
                  <a:pt x="37375" y="135598"/>
                </a:lnTo>
                <a:lnTo>
                  <a:pt x="64385" y="97384"/>
                </a:lnTo>
                <a:lnTo>
                  <a:pt x="97384" y="64385"/>
                </a:lnTo>
                <a:lnTo>
                  <a:pt x="135598" y="37375"/>
                </a:lnTo>
                <a:lnTo>
                  <a:pt x="178256" y="17126"/>
                </a:lnTo>
                <a:lnTo>
                  <a:pt x="224584" y="4410"/>
                </a:lnTo>
                <a:lnTo>
                  <a:pt x="273812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307" y="0"/>
                </a:lnTo>
                <a:lnTo>
                  <a:pt x="2640535" y="4410"/>
                </a:lnTo>
                <a:lnTo>
                  <a:pt x="2686863" y="17126"/>
                </a:lnTo>
                <a:lnTo>
                  <a:pt x="2729521" y="37375"/>
                </a:lnTo>
                <a:lnTo>
                  <a:pt x="2767735" y="64385"/>
                </a:lnTo>
                <a:lnTo>
                  <a:pt x="2800734" y="97384"/>
                </a:lnTo>
                <a:lnTo>
                  <a:pt x="2827744" y="135598"/>
                </a:lnTo>
                <a:lnTo>
                  <a:pt x="2847993" y="178256"/>
                </a:lnTo>
                <a:lnTo>
                  <a:pt x="2860709" y="224584"/>
                </a:lnTo>
                <a:lnTo>
                  <a:pt x="2865120" y="273812"/>
                </a:lnTo>
                <a:lnTo>
                  <a:pt x="2865120" y="958341"/>
                </a:lnTo>
                <a:lnTo>
                  <a:pt x="2865120" y="1369060"/>
                </a:lnTo>
                <a:lnTo>
                  <a:pt x="2860709" y="1418287"/>
                </a:lnTo>
                <a:lnTo>
                  <a:pt x="2847993" y="1464615"/>
                </a:lnTo>
                <a:lnTo>
                  <a:pt x="2827744" y="1507273"/>
                </a:lnTo>
                <a:lnTo>
                  <a:pt x="2800734" y="1545487"/>
                </a:lnTo>
                <a:lnTo>
                  <a:pt x="2767735" y="1578486"/>
                </a:lnTo>
                <a:lnTo>
                  <a:pt x="2729521" y="1605496"/>
                </a:lnTo>
                <a:lnTo>
                  <a:pt x="2686863" y="1625745"/>
                </a:lnTo>
                <a:lnTo>
                  <a:pt x="2640535" y="1638461"/>
                </a:lnTo>
                <a:lnTo>
                  <a:pt x="2591307" y="1642872"/>
                </a:lnTo>
                <a:lnTo>
                  <a:pt x="1193800" y="1642872"/>
                </a:lnTo>
                <a:lnTo>
                  <a:pt x="835660" y="1848231"/>
                </a:lnTo>
                <a:lnTo>
                  <a:pt x="477520" y="1642872"/>
                </a:lnTo>
                <a:lnTo>
                  <a:pt x="273812" y="1642872"/>
                </a:lnTo>
                <a:lnTo>
                  <a:pt x="224584" y="1638461"/>
                </a:lnTo>
                <a:lnTo>
                  <a:pt x="178256" y="1625745"/>
                </a:lnTo>
                <a:lnTo>
                  <a:pt x="135598" y="1605496"/>
                </a:lnTo>
                <a:lnTo>
                  <a:pt x="97384" y="1578486"/>
                </a:lnTo>
                <a:lnTo>
                  <a:pt x="64385" y="1545487"/>
                </a:lnTo>
                <a:lnTo>
                  <a:pt x="37375" y="1507273"/>
                </a:lnTo>
                <a:lnTo>
                  <a:pt x="17126" y="1464615"/>
                </a:lnTo>
                <a:lnTo>
                  <a:pt x="4410" y="1418287"/>
                </a:lnTo>
                <a:lnTo>
                  <a:pt x="0" y="1369060"/>
                </a:lnTo>
                <a:lnTo>
                  <a:pt x="0" y="958341"/>
                </a:lnTo>
                <a:lnTo>
                  <a:pt x="0" y="273812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883" y="2988691"/>
            <a:ext cx="23799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modificar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mantenerlos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actualizados.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458" y="2679954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9" y="97288"/>
                </a:lnTo>
                <a:lnTo>
                  <a:pt x="97311" y="64321"/>
                </a:lnTo>
                <a:lnTo>
                  <a:pt x="135493" y="37337"/>
                </a:lnTo>
                <a:lnTo>
                  <a:pt x="178111" y="17108"/>
                </a:lnTo>
                <a:lnTo>
                  <a:pt x="224395" y="4405"/>
                </a:lnTo>
                <a:lnTo>
                  <a:pt x="273570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20" y="1641348"/>
                </a:lnTo>
                <a:lnTo>
                  <a:pt x="273570" y="1641348"/>
                </a:lnTo>
                <a:lnTo>
                  <a:pt x="224395" y="1636942"/>
                </a:lnTo>
                <a:lnTo>
                  <a:pt x="178111" y="1624239"/>
                </a:lnTo>
                <a:lnTo>
                  <a:pt x="135493" y="1604010"/>
                </a:lnTo>
                <a:lnTo>
                  <a:pt x="97311" y="1577026"/>
                </a:lnTo>
                <a:lnTo>
                  <a:pt x="64339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099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178" y="2952750"/>
            <a:ext cx="24066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nuestra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tener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vision general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mismos.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5997" y="311658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8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5520" y="690499"/>
            <a:ext cx="238379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perfil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3326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3290" y="826134"/>
            <a:ext cx="2422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cuentas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 financiero.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3618" y="2698242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80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8021" y="2971292"/>
            <a:ext cx="24949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estado contable.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9347" y="4771644"/>
            <a:ext cx="2903220" cy="1884680"/>
            <a:chOff x="879347" y="4771644"/>
            <a:chExt cx="2903220" cy="1884680"/>
          </a:xfrm>
        </p:grpSpPr>
        <p:sp>
          <p:nvSpPr>
            <p:cNvPr id="14" name="object 14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1193800" y="1641373"/>
                  </a:moveTo>
                  <a:lnTo>
                    <a:pt x="477520" y="1641373"/>
                  </a:lnTo>
                  <a:lnTo>
                    <a:pt x="835660" y="1846541"/>
                  </a:lnTo>
                  <a:lnTo>
                    <a:pt x="1193800" y="1641373"/>
                  </a:lnTo>
                  <a:close/>
                </a:path>
                <a:path w="2865120" h="1846579">
                  <a:moveTo>
                    <a:pt x="2591562" y="0"/>
                  </a:moveTo>
                  <a:lnTo>
                    <a:pt x="273570" y="0"/>
                  </a:lnTo>
                  <a:lnTo>
                    <a:pt x="224395" y="4405"/>
                  </a:lnTo>
                  <a:lnTo>
                    <a:pt x="178111" y="17108"/>
                  </a:lnTo>
                  <a:lnTo>
                    <a:pt x="135493" y="37337"/>
                  </a:lnTo>
                  <a:lnTo>
                    <a:pt x="97311" y="64321"/>
                  </a:lnTo>
                  <a:lnTo>
                    <a:pt x="64339" y="97288"/>
                  </a:lnTo>
                  <a:lnTo>
                    <a:pt x="37349" y="135466"/>
                  </a:lnTo>
                  <a:lnTo>
                    <a:pt x="17114" y="178085"/>
                  </a:lnTo>
                  <a:lnTo>
                    <a:pt x="4407" y="224372"/>
                  </a:lnTo>
                  <a:lnTo>
                    <a:pt x="0" y="273557"/>
                  </a:lnTo>
                  <a:lnTo>
                    <a:pt x="1" y="1367815"/>
                  </a:lnTo>
                  <a:lnTo>
                    <a:pt x="4407" y="1416978"/>
                  </a:lnTo>
                  <a:lnTo>
                    <a:pt x="17114" y="1463261"/>
                  </a:lnTo>
                  <a:lnTo>
                    <a:pt x="37349" y="1505880"/>
                  </a:lnTo>
                  <a:lnTo>
                    <a:pt x="64339" y="1544062"/>
                  </a:lnTo>
                  <a:lnTo>
                    <a:pt x="97311" y="1577033"/>
                  </a:lnTo>
                  <a:lnTo>
                    <a:pt x="135493" y="1604023"/>
                  </a:lnTo>
                  <a:lnTo>
                    <a:pt x="178111" y="1624258"/>
                  </a:lnTo>
                  <a:lnTo>
                    <a:pt x="224395" y="1636965"/>
                  </a:lnTo>
                  <a:lnTo>
                    <a:pt x="273570" y="1641373"/>
                  </a:lnTo>
                  <a:lnTo>
                    <a:pt x="2591562" y="1641373"/>
                  </a:lnTo>
                  <a:lnTo>
                    <a:pt x="2640747" y="1636965"/>
                  </a:lnTo>
                  <a:lnTo>
                    <a:pt x="2687034" y="1624258"/>
                  </a:lnTo>
                  <a:lnTo>
                    <a:pt x="2729653" y="1604023"/>
                  </a:lnTo>
                  <a:lnTo>
                    <a:pt x="2767831" y="1577033"/>
                  </a:lnTo>
                  <a:lnTo>
                    <a:pt x="2800798" y="1544062"/>
                  </a:lnTo>
                  <a:lnTo>
                    <a:pt x="2827781" y="1505880"/>
                  </a:lnTo>
                  <a:lnTo>
                    <a:pt x="2848011" y="1463261"/>
                  </a:lnTo>
                  <a:lnTo>
                    <a:pt x="2860714" y="1416978"/>
                  </a:lnTo>
                  <a:lnTo>
                    <a:pt x="2865118" y="1367815"/>
                  </a:lnTo>
                  <a:lnTo>
                    <a:pt x="2865119" y="273557"/>
                  </a:lnTo>
                  <a:lnTo>
                    <a:pt x="2860714" y="224372"/>
                  </a:lnTo>
                  <a:lnTo>
                    <a:pt x="2848011" y="178085"/>
                  </a:lnTo>
                  <a:lnTo>
                    <a:pt x="2827781" y="135466"/>
                  </a:lnTo>
                  <a:lnTo>
                    <a:pt x="2800798" y="97288"/>
                  </a:lnTo>
                  <a:lnTo>
                    <a:pt x="2767831" y="64321"/>
                  </a:lnTo>
                  <a:lnTo>
                    <a:pt x="2729653" y="37337"/>
                  </a:lnTo>
                  <a:lnTo>
                    <a:pt x="2687034" y="17108"/>
                  </a:lnTo>
                  <a:lnTo>
                    <a:pt x="2640747" y="4405"/>
                  </a:lnTo>
                  <a:lnTo>
                    <a:pt x="259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0" y="273557"/>
                  </a:moveTo>
                  <a:lnTo>
                    <a:pt x="4407" y="224372"/>
                  </a:lnTo>
                  <a:lnTo>
                    <a:pt x="17114" y="178085"/>
                  </a:lnTo>
                  <a:lnTo>
                    <a:pt x="37349" y="135466"/>
                  </a:lnTo>
                  <a:lnTo>
                    <a:pt x="64339" y="97288"/>
                  </a:lnTo>
                  <a:lnTo>
                    <a:pt x="97311" y="64321"/>
                  </a:lnTo>
                  <a:lnTo>
                    <a:pt x="135493" y="37337"/>
                  </a:lnTo>
                  <a:lnTo>
                    <a:pt x="178111" y="17108"/>
                  </a:lnTo>
                  <a:lnTo>
                    <a:pt x="224395" y="4405"/>
                  </a:lnTo>
                  <a:lnTo>
                    <a:pt x="273570" y="0"/>
                  </a:lnTo>
                  <a:lnTo>
                    <a:pt x="477520" y="0"/>
                  </a:lnTo>
                  <a:lnTo>
                    <a:pt x="1193800" y="0"/>
                  </a:lnTo>
                  <a:lnTo>
                    <a:pt x="2591562" y="0"/>
                  </a:lnTo>
                  <a:lnTo>
                    <a:pt x="2640747" y="4405"/>
                  </a:lnTo>
                  <a:lnTo>
                    <a:pt x="2687034" y="17108"/>
                  </a:lnTo>
                  <a:lnTo>
                    <a:pt x="2729653" y="37337"/>
                  </a:lnTo>
                  <a:lnTo>
                    <a:pt x="2767831" y="64321"/>
                  </a:lnTo>
                  <a:lnTo>
                    <a:pt x="2800798" y="97288"/>
                  </a:lnTo>
                  <a:lnTo>
                    <a:pt x="2827781" y="135466"/>
                  </a:lnTo>
                  <a:lnTo>
                    <a:pt x="2848011" y="178085"/>
                  </a:lnTo>
                  <a:lnTo>
                    <a:pt x="2860714" y="224372"/>
                  </a:lnTo>
                  <a:lnTo>
                    <a:pt x="2865119" y="273557"/>
                  </a:lnTo>
                  <a:lnTo>
                    <a:pt x="2865119" y="957465"/>
                  </a:lnTo>
                  <a:lnTo>
                    <a:pt x="2865119" y="1367815"/>
                  </a:lnTo>
                  <a:lnTo>
                    <a:pt x="2860714" y="1416978"/>
                  </a:lnTo>
                  <a:lnTo>
                    <a:pt x="2848011" y="1463261"/>
                  </a:lnTo>
                  <a:lnTo>
                    <a:pt x="2827781" y="1505880"/>
                  </a:lnTo>
                  <a:lnTo>
                    <a:pt x="2800798" y="1544062"/>
                  </a:lnTo>
                  <a:lnTo>
                    <a:pt x="2767831" y="1577033"/>
                  </a:lnTo>
                  <a:lnTo>
                    <a:pt x="2729653" y="1604023"/>
                  </a:lnTo>
                  <a:lnTo>
                    <a:pt x="2687034" y="1624258"/>
                  </a:lnTo>
                  <a:lnTo>
                    <a:pt x="2640747" y="1636965"/>
                  </a:lnTo>
                  <a:lnTo>
                    <a:pt x="2591562" y="1641373"/>
                  </a:lnTo>
                  <a:lnTo>
                    <a:pt x="1193800" y="1641373"/>
                  </a:lnTo>
                  <a:lnTo>
                    <a:pt x="835660" y="1846541"/>
                  </a:lnTo>
                  <a:lnTo>
                    <a:pt x="477520" y="1641373"/>
                  </a:lnTo>
                  <a:lnTo>
                    <a:pt x="273570" y="1641373"/>
                  </a:lnTo>
                  <a:lnTo>
                    <a:pt x="224395" y="1636965"/>
                  </a:lnTo>
                  <a:lnTo>
                    <a:pt x="178111" y="1624258"/>
                  </a:lnTo>
                  <a:lnTo>
                    <a:pt x="135493" y="1604023"/>
                  </a:lnTo>
                  <a:lnTo>
                    <a:pt x="97311" y="1577033"/>
                  </a:lnTo>
                  <a:lnTo>
                    <a:pt x="64339" y="1544062"/>
                  </a:lnTo>
                  <a:lnTo>
                    <a:pt x="37349" y="1505880"/>
                  </a:lnTo>
                  <a:lnTo>
                    <a:pt x="17114" y="1463261"/>
                  </a:lnTo>
                  <a:lnTo>
                    <a:pt x="4407" y="1416978"/>
                  </a:lnTo>
                  <a:lnTo>
                    <a:pt x="0" y="1367802"/>
                  </a:lnTo>
                  <a:lnTo>
                    <a:pt x="0" y="957465"/>
                  </a:lnTo>
                  <a:lnTo>
                    <a:pt x="0" y="273557"/>
                  </a:lnTo>
                  <a:close/>
                </a:path>
              </a:pathLst>
            </a:custGeom>
            <a:ln w="381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3419" y="5064378"/>
            <a:ext cx="24733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381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deuda.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5997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1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19" y="1641373"/>
                </a:lnTo>
                <a:lnTo>
                  <a:pt x="273557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5520" y="5180203"/>
            <a:ext cx="238379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y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evolución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16061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8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2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20" y="1641373"/>
                </a:lnTo>
                <a:lnTo>
                  <a:pt x="273558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7996" y="5180203"/>
            <a:ext cx="237807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evaluar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solicitud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cliente, 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decidir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lo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concedemos</a:t>
            </a:r>
            <a:r>
              <a:rPr kumimoji="0" sz="14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2022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2F3FE8A0-2EE3-AA0E-3DD0-CD34340FF6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61134" y="0"/>
            <a:ext cx="7669732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F2C7DC-358B-6C51-B10B-773CFBC080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87000" y="0"/>
            <a:ext cx="1729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519</Words>
  <Application>Microsoft Office PowerPoint</Application>
  <PresentationFormat>Panorámica</PresentationFormat>
  <Paragraphs>98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Office Theme</vt:lpstr>
      <vt:lpstr>1_Office Theme</vt:lpstr>
      <vt:lpstr>1_NETMIND 2019 - 01</vt:lpstr>
      <vt:lpstr>Reto 8: MyPersonalBank API [Equipo 2]</vt:lpstr>
      <vt:lpstr>El reto: R8</vt:lpstr>
      <vt:lpstr>El reto: R8</vt:lpstr>
      <vt:lpstr>Simularemos un sprint de scrum</vt:lpstr>
      <vt:lpstr>Itinerario</vt:lpstr>
      <vt:lpstr>Qué se espera</vt:lpstr>
      <vt:lpstr>Historias de usuario y requerimientos</vt:lpstr>
      <vt:lpstr>Presentación de PowerPoint</vt:lpstr>
      <vt:lpstr>Presentación de PowerPoint</vt:lpstr>
      <vt:lpstr>Reto 8: BB.DD. personalapi_db</vt:lpstr>
      <vt:lpstr>Reto 8: Spring Initializr</vt:lpstr>
      <vt:lpstr>Reto 8: Spring Initializr</vt:lpstr>
      <vt:lpstr>FIN Reto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R5 - Reto Caso Práctico</dc:title>
  <dc:subject>Programa de Capacitación Java</dc:subject>
  <dc:creator>Andy Baraja</dc:creator>
  <cp:lastModifiedBy>Presa, Juan Jose (DXC FDS)</cp:lastModifiedBy>
  <cp:revision>5</cp:revision>
  <dcterms:created xsi:type="dcterms:W3CDTF">2023-11-20T01:23:57Z</dcterms:created>
  <dcterms:modified xsi:type="dcterms:W3CDTF">2024-02-18T01:23:50Z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2023-11-20T00:00:00Z</vt:filetime>
  </property>
</Properties>
</file>