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73" r:id="rId3"/>
  </p:sldMasterIdLst>
  <p:sldIdLst>
    <p:sldId id="442" r:id="rId4"/>
    <p:sldId id="257" r:id="rId5"/>
    <p:sldId id="258" r:id="rId6"/>
    <p:sldId id="259" r:id="rId7"/>
    <p:sldId id="260" r:id="rId8"/>
    <p:sldId id="261" r:id="rId9"/>
    <p:sldId id="443" r:id="rId10"/>
    <p:sldId id="459" r:id="rId11"/>
    <p:sldId id="460" r:id="rId12"/>
    <p:sldId id="463" r:id="rId13"/>
    <p:sldId id="464" r:id="rId14"/>
    <p:sldId id="465" r:id="rId15"/>
    <p:sldId id="263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34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881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1807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03666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3143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127348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3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4051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604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31913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28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089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24/02/2024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254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6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6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80/swagger-ui/index.html" TargetMode="External"/><Relationship Id="rId2" Type="http://schemas.openxmlformats.org/officeDocument/2006/relationships/hyperlink" Target="https://github.com/Juan-JosePresaDominguez/Reto8-MyPersonalBank-API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8:</a:t>
            </a:r>
            <a:br>
              <a:rPr lang="es-ES" sz="6000" dirty="0"/>
            </a:br>
            <a:r>
              <a:rPr lang="es-ES" sz="4800" dirty="0" err="1"/>
              <a:t>MyPersonalBank</a:t>
            </a:r>
            <a:r>
              <a:rPr lang="es-ES" sz="4800" dirty="0"/>
              <a:t> API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BB.DD. </a:t>
            </a:r>
            <a:r>
              <a:rPr lang="es-ES" i="1" dirty="0" err="1"/>
              <a:t>personalapi_db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2BD93-BF40-F407-62E0-C445B944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14" y="869133"/>
            <a:ext cx="7302999" cy="58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8: Spring </a:t>
            </a:r>
            <a:r>
              <a:rPr lang="es-ES" dirty="0" err="1"/>
              <a:t>Initializr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3772915" cy="570369"/>
          </a:xfrm>
        </p:spPr>
        <p:txBody>
          <a:bodyPr/>
          <a:lstStyle/>
          <a:p>
            <a:r>
              <a:rPr lang="es-ES" sz="2400" b="1" dirty="0" err="1"/>
              <a:t>MyPersonalBankAPI</a:t>
            </a:r>
            <a:endParaRPr lang="es-ES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686FEA-9C90-1339-F554-6FDDBBA4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49" y="831811"/>
            <a:ext cx="7418608" cy="59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285" y="4114800"/>
            <a:ext cx="3109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8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13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8519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lang="es-ES" sz="3200" spc="-10" dirty="0">
                <a:solidFill>
                  <a:srgbClr val="009EDF"/>
                </a:solidFill>
              </a:rPr>
              <a:t>reto: R8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311130" cy="527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El cliente ha quedado sorprendido con el resultado y ¡en tan poco tiempo!. Pero se ha dado cuenta que necesitamos centrarnos en el objetivo original del proyecto, crear una API.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Por ello nuestro siguiente paso es implementar la API para la aplicación.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Tú y tu equipo deberéis completar las historias no implementadas: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 API según requisitos del cliente.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las reglas de las transacciones que apliquen en el proyecto.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Refactorizar el proyecto para que sea una aplicación REST.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Añadir las dependencias necesarias.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Implementar la capa de vista.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Repositorio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2"/>
              </a:rPr>
              <a:t>https://github.com/Juan-JosePresaDominguez/Reto8-MyPersonalBank-API.git</a:t>
            </a:r>
            <a:r>
              <a:rPr lang="es-ES" sz="2000" dirty="0"/>
              <a:t> 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Documentación API </a:t>
            </a:r>
            <a:r>
              <a:rPr lang="es-ES" sz="2000" spc="-10" dirty="0" err="1">
                <a:solidFill>
                  <a:schemeClr val="tx1"/>
                </a:solidFill>
                <a:latin typeface="Tahoma"/>
                <a:cs typeface="Tahoma"/>
              </a:rPr>
              <a:t>Swagger</a:t>
            </a: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3"/>
              </a:rPr>
              <a:t>http://localhost:9980/swagger-ui/index.html</a:t>
            </a:r>
            <a:r>
              <a:rPr lang="es-ES" sz="2000" dirty="0"/>
              <a:t>  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8" y="280162"/>
            <a:ext cx="96431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dirty="0">
                <a:solidFill>
                  <a:srgbClr val="009EDF"/>
                </a:solidFill>
              </a:rPr>
              <a:t>El</a:t>
            </a:r>
            <a:r>
              <a:rPr lang="es-ES" sz="3200" spc="-10" dirty="0">
                <a:solidFill>
                  <a:srgbClr val="009EDF"/>
                </a:solidFill>
              </a:rPr>
              <a:t> reto: R8 (Definición </a:t>
            </a:r>
            <a:r>
              <a:rPr lang="es-ES" sz="3200" spc="-10" dirty="0" err="1">
                <a:solidFill>
                  <a:srgbClr val="009EDF"/>
                </a:solidFill>
              </a:rPr>
              <a:t>MyPersonalBank</a:t>
            </a:r>
            <a:r>
              <a:rPr lang="es-ES" sz="3200" spc="-10" dirty="0">
                <a:solidFill>
                  <a:srgbClr val="009EDF"/>
                </a:solidFill>
              </a:rPr>
              <a:t> API)</a:t>
            </a:r>
            <a:endParaRPr sz="3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0F61C87-4B1B-FDC4-261B-8D56675B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638"/>
            <a:ext cx="6060233" cy="41047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16DE3BB-E76D-6075-4CF0-AF9F0105A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52" y="1096950"/>
            <a:ext cx="6209848" cy="54581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BE097C-C4FC-2B6F-15A4-6A1707BC3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51424"/>
            <a:ext cx="58769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1988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Itinerario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2855722"/>
            <a:ext cx="9594595" cy="213584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sz="7200" dirty="0"/>
              <a:t>Historias</a:t>
            </a:r>
            <a:r>
              <a:rPr sz="7200" spc="-20" dirty="0"/>
              <a:t> </a:t>
            </a:r>
            <a:r>
              <a:rPr sz="7200" dirty="0"/>
              <a:t>de</a:t>
            </a:r>
            <a:r>
              <a:rPr sz="7200" spc="5" dirty="0"/>
              <a:t> </a:t>
            </a:r>
            <a:r>
              <a:rPr sz="7200" spc="-10" dirty="0"/>
              <a:t>usuario </a:t>
            </a:r>
            <a:r>
              <a:rPr sz="7200" dirty="0"/>
              <a:t>y </a:t>
            </a:r>
            <a:r>
              <a:rPr sz="7200"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lang="es-ES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568</Words>
  <Application>Microsoft Office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1_NETMIND 2019 - 01</vt:lpstr>
      <vt:lpstr>Reto 8: MyPersonalBank API [Equipo 2]</vt:lpstr>
      <vt:lpstr>El reto: R8</vt:lpstr>
      <vt:lpstr>El reto: R8 (Definición MyPersonalBank API)</vt:lpstr>
      <vt:lpstr>Simularemos un sprint de scrum</vt:lpstr>
      <vt:lpstr>Itinerario</vt:lpstr>
      <vt:lpstr>Qué se espera</vt:lpstr>
      <vt:lpstr>Historias de usuario y requerimientos</vt:lpstr>
      <vt:lpstr>Presentación de PowerPoint</vt:lpstr>
      <vt:lpstr>Presentación de PowerPoint</vt:lpstr>
      <vt:lpstr>Reto 8: BB.DD. personalapi_db</vt:lpstr>
      <vt:lpstr>Reto 8: Spring Initializr</vt:lpstr>
      <vt:lpstr>Reto 8: Spring Initializr</vt:lpstr>
      <vt:lpstr>FIN Reto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R5 - Reto Caso Práctico</dc:title>
  <dc:subject>Programa de Capacitación Java</dc:subject>
  <dc:creator>Andy Baraja</dc:creator>
  <cp:lastModifiedBy>Presa, Juan Jose (DXC FDS)</cp:lastModifiedBy>
  <cp:revision>9</cp:revision>
  <dcterms:created xsi:type="dcterms:W3CDTF">2023-11-20T01:23:57Z</dcterms:created>
  <dcterms:modified xsi:type="dcterms:W3CDTF">2024-02-24T11:24:41Z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2023-11-20T00:00:00Z</vt:filetime>
  </property>
</Properties>
</file>