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6" r:id="rId8"/>
    <p:sldId id="260" r:id="rId9"/>
    <p:sldId id="262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40BC2-4CDE-4D95-85A0-BA16DC0EE242}" v="948" dt="2023-08-06T13:59:00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2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7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3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4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9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1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0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4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6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8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0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0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8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7986"/>
            <a:ext cx="9144000" cy="130929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Group 9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 panose="020F0502020204030204"/>
              </a:rPr>
              <a:t>Ishmaiah Etienne-Scrum master</a:t>
            </a:r>
          </a:p>
          <a:p>
            <a:r>
              <a:rPr lang="en-US" dirty="0">
                <a:cs typeface="Calibri" panose="020F0502020204030204"/>
              </a:rPr>
              <a:t>Juan Molina-product owner</a:t>
            </a:r>
          </a:p>
          <a:p>
            <a:r>
              <a:rPr lang="en-US" dirty="0">
                <a:cs typeface="Calibri" panose="020F0502020204030204"/>
              </a:rPr>
              <a:t>Lucas Dizengoff-development</a:t>
            </a:r>
          </a:p>
          <a:p>
            <a:r>
              <a:rPr lang="en-US" dirty="0" err="1">
                <a:cs typeface="Calibri" panose="020F0502020204030204"/>
              </a:rPr>
              <a:t>Youtham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Indraws</a:t>
            </a:r>
            <a:r>
              <a:rPr lang="en-US" dirty="0">
                <a:cs typeface="Calibri" panose="020F0502020204030204"/>
              </a:rPr>
              <a:t>-development</a:t>
            </a:r>
          </a:p>
          <a:p>
            <a:r>
              <a:rPr lang="en-US" dirty="0" err="1">
                <a:cs typeface="Calibri" panose="020F0502020204030204"/>
              </a:rPr>
              <a:t>Url</a:t>
            </a:r>
            <a:r>
              <a:rPr lang="en-US" dirty="0">
                <a:cs typeface="Calibri" panose="020F0502020204030204"/>
              </a:rPr>
              <a:t>: https://team-9-bf600.web.app/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4754F4-757B-D505-D596-158C4429FD5B}"/>
              </a:ext>
            </a:extLst>
          </p:cNvPr>
          <p:cNvSpPr txBox="1">
            <a:spLocks/>
          </p:cNvSpPr>
          <p:nvPr/>
        </p:nvSpPr>
        <p:spPr>
          <a:xfrm>
            <a:off x="1518249" y="2123027"/>
            <a:ext cx="9144000" cy="1309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Study track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26BC-E3DC-68C2-01B3-4D14CE8F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431073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Future features  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BEA5A2-17F8-5A66-CD7C-00C9E1CCC854}"/>
              </a:ext>
            </a:extLst>
          </p:cNvPr>
          <p:cNvSpPr txBox="1">
            <a:spLocks/>
          </p:cNvSpPr>
          <p:nvPr/>
        </p:nvSpPr>
        <p:spPr>
          <a:xfrm>
            <a:off x="1141413" y="2040672"/>
            <a:ext cx="10032110" cy="2664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Ability to print out reports, Account registration, Better site Design.</a:t>
            </a:r>
          </a:p>
          <a:p>
            <a:pPr lvl="1"/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Cause: Lack of Web Development Experience and time</a:t>
            </a: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998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26BC-E3DC-68C2-01B3-4D14CE8F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431073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Knowledge Gained/ Lessons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1890-A293-3658-DA63-892D7130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9495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Further Understanding of Web Development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Better Time management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Better Communication throughout team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235139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417-BE39-5AD0-087E-9F52D251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A987-9120-7672-1F98-A54B8793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95" y="2391292"/>
            <a:ext cx="10310516" cy="2719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 will try to add more features/ update others to work more efferently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webpage will be updated with a new design if needed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Will work on providing more systems access to the program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Priority will be on keeping the system running and useable to active users and will extend service hours </a:t>
            </a:r>
          </a:p>
        </p:txBody>
      </p:sp>
    </p:spTree>
    <p:extLst>
      <p:ext uri="{BB962C8B-B14F-4D97-AF65-F5344CB8AC3E}">
        <p14:creationId xmlns:p14="http://schemas.microsoft.com/office/powerpoint/2010/main" val="390265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1F6F-0615-A363-DB00-DF7E77C1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Project's market focus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96A0-C33B-6077-BBD5-81FF3842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purpose of the project it to provide a simple management system for academic reports and data for teachers, students, parents and </a:t>
            </a:r>
            <a:r>
              <a:rPr lang="en-US">
                <a:cs typeface="Calibri"/>
              </a:rPr>
              <a:t>other staff </a:t>
            </a:r>
          </a:p>
          <a:p>
            <a:r>
              <a:rPr lang="en-US" dirty="0">
                <a:cs typeface="Calibri"/>
              </a:rPr>
              <a:t>The systems functions is to allow some user a tool to be able to create reports, add key data to fill in the report, and to view saved reports </a:t>
            </a:r>
          </a:p>
          <a:p>
            <a:r>
              <a:rPr lang="en-US" dirty="0">
                <a:cs typeface="Calibri"/>
              </a:rPr>
              <a:t>We were interested in creating this project from the experiences with using other programs</a:t>
            </a:r>
          </a:p>
        </p:txBody>
      </p:sp>
    </p:spTree>
    <p:extLst>
      <p:ext uri="{BB962C8B-B14F-4D97-AF65-F5344CB8AC3E}">
        <p14:creationId xmlns:p14="http://schemas.microsoft.com/office/powerpoint/2010/main" val="205784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5EA9-798C-D52A-00F1-315025C5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Systems infrastructure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6D025-9EF2-73FD-983C-0A1DA50F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are basing the project in a layered online webpage using html and </a:t>
            </a:r>
            <a:r>
              <a:rPr lang="en-US">
                <a:cs typeface="Calibri"/>
              </a:rPr>
              <a:t>CSS with java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 database with user data</a:t>
            </a:r>
          </a:p>
          <a:p>
            <a:r>
              <a:rPr lang="en-US" dirty="0">
                <a:cs typeface="Calibri"/>
              </a:rPr>
              <a:t>We wanted the webpage to be accessible in the main online browsers , chrome, Firefox, safari and edge</a:t>
            </a:r>
          </a:p>
        </p:txBody>
      </p:sp>
    </p:spTree>
    <p:extLst>
      <p:ext uri="{BB962C8B-B14F-4D97-AF65-F5344CB8AC3E}">
        <p14:creationId xmlns:p14="http://schemas.microsoft.com/office/powerpoint/2010/main" val="11271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C3815-893D-A868-4334-77F59467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10628"/>
            <a:ext cx="7772400" cy="4436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B80DB-6304-4D7B-AD69-3D780CC8E277}"/>
              </a:ext>
            </a:extLst>
          </p:cNvPr>
          <p:cNvSpPr txBox="1"/>
          <p:nvPr/>
        </p:nvSpPr>
        <p:spPr>
          <a:xfrm>
            <a:off x="2408663" y="379141"/>
            <a:ext cx="73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7606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2B80DB-6304-4D7B-AD69-3D780CC8E277}"/>
              </a:ext>
            </a:extLst>
          </p:cNvPr>
          <p:cNvSpPr txBox="1"/>
          <p:nvPr/>
        </p:nvSpPr>
        <p:spPr>
          <a:xfrm>
            <a:off x="2408663" y="379141"/>
            <a:ext cx="73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Records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67697-5F7B-BC81-9A13-6F3992A37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10628"/>
            <a:ext cx="7772400" cy="44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8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2B80DB-6304-4D7B-AD69-3D780CC8E277}"/>
              </a:ext>
            </a:extLst>
          </p:cNvPr>
          <p:cNvSpPr txBox="1"/>
          <p:nvPr/>
        </p:nvSpPr>
        <p:spPr>
          <a:xfrm>
            <a:off x="2408663" y="379141"/>
            <a:ext cx="73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Input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5CFDD-EF7D-F29B-38E2-E24CD9543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10628"/>
            <a:ext cx="7772400" cy="44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6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2B80DB-6304-4D7B-AD69-3D780CC8E277}"/>
              </a:ext>
            </a:extLst>
          </p:cNvPr>
          <p:cNvSpPr txBox="1"/>
          <p:nvPr/>
        </p:nvSpPr>
        <p:spPr>
          <a:xfrm>
            <a:off x="2408663" y="379141"/>
            <a:ext cx="73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Student Class Grades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2B7B2-270D-9A11-FBA2-7709ED75C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10628"/>
            <a:ext cx="7772400" cy="44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2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A805-226B-8AB6-975F-8F5E8D3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Nonfunctional system requirements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2941-9996-B166-D6A9-F153CB3A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2185"/>
            <a:ext cx="9905998" cy="36390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Usability: The system should be easy to navigate and use for administrators and teachers.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Security Requirements: The system should have secure login and password management to prevent unauthorized access.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Availability: The system should be available 24/7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Performance: The system should load quickly for better experience for users.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Scalability: The system should be able to hold an increase in user base without a decrease in system performance.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Georgia" panose="02040502050405020303" pitchFamily="18" charset="0"/>
                <a:cs typeface="Times New Roman" panose="02020603050405020304" pitchFamily="18" charset="0"/>
              </a:rPr>
              <a:t>Compatibility: System should be accessible on multiple different web browsers.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71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26BC-E3DC-68C2-01B3-4D14CE8F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431073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Finished features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1890-A293-3658-DA63-892D7130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9495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Grade input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Grade Access for student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Login Page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Student report Page</a:t>
            </a:r>
          </a:p>
        </p:txBody>
      </p:sp>
    </p:spTree>
    <p:extLst>
      <p:ext uri="{BB962C8B-B14F-4D97-AF65-F5344CB8AC3E}">
        <p14:creationId xmlns:p14="http://schemas.microsoft.com/office/powerpoint/2010/main" val="329298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{6877ACF0-C1B9-E542-80DB-BFF8969C68D0}tf10001058</Template>
  <TotalTime>29</TotalTime>
  <Words>363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Group 9 project presentation</vt:lpstr>
      <vt:lpstr>Project's market focus</vt:lpstr>
      <vt:lpstr>Systems infrastructure</vt:lpstr>
      <vt:lpstr>PowerPoint Presentation</vt:lpstr>
      <vt:lpstr>PowerPoint Presentation</vt:lpstr>
      <vt:lpstr>PowerPoint Presentation</vt:lpstr>
      <vt:lpstr>PowerPoint Presentation</vt:lpstr>
      <vt:lpstr>Nonfunctional system requirements</vt:lpstr>
      <vt:lpstr>Finished features </vt:lpstr>
      <vt:lpstr>Future features  </vt:lpstr>
      <vt:lpstr>Knowledge Gained/ Lessons Learned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Ishmaiah Etienne</cp:lastModifiedBy>
  <cp:revision>257</cp:revision>
  <dcterms:created xsi:type="dcterms:W3CDTF">2023-08-06T13:12:19Z</dcterms:created>
  <dcterms:modified xsi:type="dcterms:W3CDTF">2023-08-06T18:32:53Z</dcterms:modified>
</cp:coreProperties>
</file>