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278" r:id="rId2"/>
    <p:sldId id="279" r:id="rId3"/>
    <p:sldId id="293" r:id="rId4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41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324C8AB-1A8D-BF92-A69D-F315797EB1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EBCFF4-04AA-5590-B709-49B42C9F67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F7AD2-3EB1-46A0-8C1E-FDC489917D54}" type="datetime1">
              <a:rPr lang="pt-BR" smtClean="0"/>
              <a:t>23/02/2024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F818BB-CD80-8240-B69B-80F5547102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5745DC-38BA-755E-52D8-B77EF4CF3F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A8368-9B38-4C22-839C-EEB7B6CF7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05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170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84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034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4" name="Espaço Reservado para Imagem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7" name="Espaço Reservado para Texto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8" name="Espaço Reservado para Imagem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8" name="Espaço Reservado para Texto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8" name="Espaço Reservado para Texto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7" name="Espaço Reservado para Imagem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9" name="Espaço Reservado para Texto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6" name="Espaço Reservado para Imagem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0" name="Espaço Reservado para Texto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5" name="Espaço Reservado para Imagem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pt-BR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30" name="Imagem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2" name="Espaço Reservado para Texto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3" name="Espaço Reservado para Texto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4" name="Espaço Reservado para Texto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5" name="Espaço Reservado para Texto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MMM AAAA</a:t>
            </a:r>
          </a:p>
        </p:txBody>
      </p:sp>
      <p:sp>
        <p:nvSpPr>
          <p:cNvPr id="36" name="Espaço Reservado para Texto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7" name="Espaço Reservado para Texto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8" name="Espaço Reservado para Texto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9" name="Espaço Reservado para Texto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0" name="Espaço Reservado para Texto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Imagem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pt-BR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pt-BR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4" name="Espaço Reservado para Imagem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9" name="Espaço Reservado para Texto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6" name="Espaço Reservado para Imagem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0" name="Espaço Reservado para Texto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5" name="Espaço Reservado para Imagem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t-BR" sz="9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pt-BR" sz="15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m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5" name="Imagem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Imagem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m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 b="1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pt-BR" sz="1500"/>
            </a:lvl1pPr>
            <a:lvl2pPr>
              <a:defRPr lang="pt-BR" sz="1500"/>
            </a:lvl2pPr>
            <a:lvl3pPr>
              <a:defRPr lang="pt-BR" sz="1500"/>
            </a:lvl3pPr>
            <a:lvl4pPr>
              <a:defRPr lang="pt-BR" sz="1500"/>
            </a:lvl4pPr>
            <a:lvl5pPr>
              <a:defRPr lang="pt-BR" sz="15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m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1" name="Imagem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5" name="Imagem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7" name="Imagem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18" name="Título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Conteúdo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pt-BR" sz="1500"/>
            </a:lvl1pPr>
            <a:lvl2pPr>
              <a:defRPr lang="pt-BR" sz="1300"/>
            </a:lvl2pPr>
            <a:lvl3pPr>
              <a:defRPr lang="pt-BR" sz="12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pt-BR" sz="32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pt-BR" sz="32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pt-BR" b="1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pt-BR" sz="1500"/>
            </a:lvl1pPr>
            <a:lvl2pPr>
              <a:defRPr lang="pt-BR" sz="1500"/>
            </a:lvl2pPr>
            <a:lvl3pPr>
              <a:defRPr lang="pt-BR" sz="1500"/>
            </a:lvl3pPr>
            <a:lvl4pPr>
              <a:defRPr lang="pt-BR" sz="1500"/>
            </a:lvl4pPr>
            <a:lvl5pPr>
              <a:defRPr lang="pt-BR" sz="15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pt-BR"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2400">
                <a:solidFill>
                  <a:schemeClr val="accent6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pt-BR" sz="1800"/>
            </a:lvl1pPr>
            <a:lvl2pPr>
              <a:defRPr lang="pt-BR" sz="1600"/>
            </a:lvl2pPr>
            <a:lvl3pPr>
              <a:defRPr lang="pt-BR" sz="14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pt-BR" sz="1800"/>
            </a:lvl1pPr>
            <a:lvl2pPr>
              <a:defRPr lang="pt-BR" sz="1600"/>
            </a:lvl2pPr>
            <a:lvl3pPr>
              <a:defRPr lang="pt-BR" sz="1400"/>
            </a:lvl3pPr>
            <a:lvl4pPr>
              <a:defRPr lang="pt-BR" sz="1200"/>
            </a:lvl4pPr>
            <a:lvl5pPr>
              <a:defRPr lang="pt-BR"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pt-BR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7" name="Espaço Reservado para Texto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pt-BR" sz="10000" b="1"/>
            </a:lvl1pPr>
          </a:lstStyle>
          <a:p>
            <a:pPr lvl="0" rtl="0"/>
            <a:r>
              <a:rPr lang="pt-BR"/>
              <a:t>“</a:t>
            </a:r>
          </a:p>
        </p:txBody>
      </p:sp>
      <p:sp>
        <p:nvSpPr>
          <p:cNvPr id="55" name="Espaço Reservado para Texto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6" name="Espaço Reservado para Texto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pt-BR" sz="10000" b="1"/>
            </a:lvl1pPr>
          </a:lstStyle>
          <a:p>
            <a:pPr lvl="0" rtl="0"/>
            <a:r>
              <a:rPr lang="pt-BR"/>
              <a:t>”</a:t>
            </a:r>
          </a:p>
        </p:txBody>
      </p:sp>
      <p:sp>
        <p:nvSpPr>
          <p:cNvPr id="32" name="Imagem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dirty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3" name="Espaço Reservado para Imagem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Texto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4" name="Espaço Reservado para Texto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6" name="Espaço Reservado para Imagem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7" name="Espaço Reservado para Texto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0" name="Espaço Reservado para Texto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lvl="0" rtl="0"/>
            <a:r>
              <a:rPr lang="pt-BR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pt-BR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0" name="Espaço Reservado para Imagem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3" name="Espaço Reservado para Imagem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2" name="Espaço Reservado para Texto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4" name="Espaço Reservado para Texto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1" name="Espaço Reservado para Imagem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18" name="Espaço Reservado para Texto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6" name="Espaço Reservado para Imagem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27" name="Espaço Reservado para Texto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2" name="Espaço Reservado para Imagem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1" name="Espaço Reservado para Texto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29" name="Espaço Reservado para Imagem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8" name="Espaço Reservado para Texto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0" name="Espaço Reservado para Texto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13" name="Espaço Reservado para Imagem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pt-BR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33" name="Espaço Reservado para Texto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200" spc="20" baseline="0"/>
            </a:lvl1pPr>
          </a:lstStyle>
          <a:p>
            <a:pPr lvl="0" rtl="0"/>
            <a:r>
              <a:rPr lang="pt-BR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Teste conexa</a:t>
            </a:r>
            <a:br>
              <a:rPr lang="pt-BR" sz="4000" dirty="0"/>
            </a:b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Juan Matheus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817" y="24826"/>
            <a:ext cx="4147930" cy="7680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Fluxograma</a:t>
            </a:r>
            <a:endParaRPr lang="pt-BR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3C8951-9770-7464-242C-AE52F42685C1}"/>
              </a:ext>
            </a:extLst>
          </p:cNvPr>
          <p:cNvSpPr/>
          <p:nvPr/>
        </p:nvSpPr>
        <p:spPr>
          <a:xfrm>
            <a:off x="530087" y="1568397"/>
            <a:ext cx="2955235" cy="3393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Leitura do Arquivo Excel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7D7A5A2-B94D-071F-1037-E26916CEFFB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07705" y="1907782"/>
            <a:ext cx="0" cy="62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5844F0C8-B3F7-DE23-BB97-6D3D6E48A667}"/>
              </a:ext>
            </a:extLst>
          </p:cNvPr>
          <p:cNvSpPr/>
          <p:nvPr/>
        </p:nvSpPr>
        <p:spPr>
          <a:xfrm>
            <a:off x="516833" y="2554622"/>
            <a:ext cx="2955235" cy="768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Análise exploratória de Dados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5609D6E-BD9F-84E5-503B-20DE7A84B0DD}"/>
              </a:ext>
            </a:extLst>
          </p:cNvPr>
          <p:cNvCxnSpPr>
            <a:cxnSpLocks/>
          </p:cNvCxnSpPr>
          <p:nvPr/>
        </p:nvCxnSpPr>
        <p:spPr>
          <a:xfrm>
            <a:off x="2001078" y="3322718"/>
            <a:ext cx="6627" cy="64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87DF833E-3F19-9008-3915-3592D9E69605}"/>
              </a:ext>
            </a:extLst>
          </p:cNvPr>
          <p:cNvSpPr/>
          <p:nvPr/>
        </p:nvSpPr>
        <p:spPr>
          <a:xfrm>
            <a:off x="510204" y="4023628"/>
            <a:ext cx="2955235" cy="768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Pré-Processamento dos Dados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E208D22-04B0-B93C-D4BA-7B303C976582}"/>
              </a:ext>
            </a:extLst>
          </p:cNvPr>
          <p:cNvCxnSpPr>
            <a:cxnSpLocks/>
          </p:cNvCxnSpPr>
          <p:nvPr/>
        </p:nvCxnSpPr>
        <p:spPr>
          <a:xfrm>
            <a:off x="1987822" y="4865890"/>
            <a:ext cx="19883" cy="8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D8AE21DD-A215-60D0-EE6A-D35D02E47D0A}"/>
              </a:ext>
            </a:extLst>
          </p:cNvPr>
          <p:cNvSpPr/>
          <p:nvPr/>
        </p:nvSpPr>
        <p:spPr>
          <a:xfrm>
            <a:off x="530087" y="5777948"/>
            <a:ext cx="2955235" cy="768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Análise de Perfil do tipo de Convenio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C62DD46-7B0F-3838-6FB7-4DA3521B014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485322" y="6161996"/>
            <a:ext cx="1497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EDFBEA88-61D1-1F3E-185B-43A07DF60442}"/>
              </a:ext>
            </a:extLst>
          </p:cNvPr>
          <p:cNvSpPr/>
          <p:nvPr/>
        </p:nvSpPr>
        <p:spPr>
          <a:xfrm>
            <a:off x="5194852" y="5804452"/>
            <a:ext cx="2835965" cy="768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Estratégia de Melhoria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6951C20-B09C-9543-305F-95C32B3AF1B3}"/>
              </a:ext>
            </a:extLst>
          </p:cNvPr>
          <p:cNvCxnSpPr>
            <a:cxnSpLocks/>
          </p:cNvCxnSpPr>
          <p:nvPr/>
        </p:nvCxnSpPr>
        <p:spPr>
          <a:xfrm flipV="1">
            <a:off x="6652590" y="4865889"/>
            <a:ext cx="0" cy="8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2383233B-56D2-EF38-070A-319489AE763C}"/>
              </a:ext>
            </a:extLst>
          </p:cNvPr>
          <p:cNvSpPr/>
          <p:nvPr/>
        </p:nvSpPr>
        <p:spPr>
          <a:xfrm>
            <a:off x="5194852" y="3899549"/>
            <a:ext cx="2955233" cy="852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Definição da Estratégia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10704F8-FAB7-D2CA-F0D9-A5235789BDC3}"/>
              </a:ext>
            </a:extLst>
          </p:cNvPr>
          <p:cNvCxnSpPr>
            <a:cxnSpLocks/>
          </p:cNvCxnSpPr>
          <p:nvPr/>
        </p:nvCxnSpPr>
        <p:spPr>
          <a:xfrm flipV="1">
            <a:off x="6632710" y="3047126"/>
            <a:ext cx="0" cy="8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4F2349EA-449B-3A14-5306-4E0F902A4A5D}"/>
              </a:ext>
            </a:extLst>
          </p:cNvPr>
          <p:cNvSpPr/>
          <p:nvPr/>
        </p:nvSpPr>
        <p:spPr>
          <a:xfrm>
            <a:off x="993913" y="377163"/>
            <a:ext cx="2014330" cy="5678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B6C5DB0-4E1A-B21A-E6C4-41578ED4DF5E}"/>
              </a:ext>
            </a:extLst>
          </p:cNvPr>
          <p:cNvCxnSpPr>
            <a:stCxn id="28" idx="4"/>
            <a:endCxn id="4" idx="0"/>
          </p:cNvCxnSpPr>
          <p:nvPr/>
        </p:nvCxnSpPr>
        <p:spPr>
          <a:xfrm>
            <a:off x="2001078" y="945014"/>
            <a:ext cx="6627" cy="62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3B1E19D4-2C9B-7174-1FB1-80C22CE62CCA}"/>
              </a:ext>
            </a:extLst>
          </p:cNvPr>
          <p:cNvSpPr/>
          <p:nvPr/>
        </p:nvSpPr>
        <p:spPr>
          <a:xfrm>
            <a:off x="5605669" y="2194707"/>
            <a:ext cx="2014330" cy="5678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335" y="2846832"/>
            <a:ext cx="5131911" cy="21762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Juan Matheus</a:t>
            </a:r>
          </a:p>
          <a:p>
            <a:pPr rtl="0"/>
            <a:r>
              <a:rPr lang="pt-BR" dirty="0"/>
              <a:t>Juan.bezerra28@gmail.com</a:t>
            </a:r>
          </a:p>
          <a:p>
            <a:pPr rtl="0"/>
            <a:r>
              <a:rPr lang="pt-BR" b="0" i="0" dirty="0">
                <a:effectLst/>
                <a:latin typeface="-apple-system"/>
              </a:rPr>
              <a:t>www.linkedin.com/in/juan-matheus-nunes-b33b89196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17_TF78438558_Win32" id="{8B0F80B1-C9B6-4EB1-92BD-7C5E31B1052C}" vid="{96F27039-7628-4088-90C8-E4E4EBA9822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{40580FCE-9A51-4FD9-B38D-D6D8FEA6F002}tf78438558_win32</Template>
  <TotalTime>15</TotalTime>
  <Words>51</Words>
  <Application>Microsoft Office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-apple-system</vt:lpstr>
      <vt:lpstr>Aptos</vt:lpstr>
      <vt:lpstr>Arial</vt:lpstr>
      <vt:lpstr>Arial Black</vt:lpstr>
      <vt:lpstr>Sabon Next LT</vt:lpstr>
      <vt:lpstr>Tema do Office</vt:lpstr>
      <vt:lpstr>Teste conexa </vt:lpstr>
      <vt:lpstr>Fluxograma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conexa </dc:title>
  <dc:subject/>
  <dc:creator>Juan Matheus</dc:creator>
  <cp:lastModifiedBy>Juan Matheus</cp:lastModifiedBy>
  <cp:revision>1</cp:revision>
  <dcterms:created xsi:type="dcterms:W3CDTF">2024-02-23T06:29:48Z</dcterms:created>
  <dcterms:modified xsi:type="dcterms:W3CDTF">2024-02-23T06:45:04Z</dcterms:modified>
</cp:coreProperties>
</file>