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939B6-00D1-4326-95E9-2A217334F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Examen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CDB86-F0B9-4F80-B245-8B1A4CB30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Juan Manuel Patiño Arango</a:t>
            </a:r>
          </a:p>
        </p:txBody>
      </p:sp>
    </p:spTree>
    <p:extLst>
      <p:ext uri="{BB962C8B-B14F-4D97-AF65-F5344CB8AC3E}">
        <p14:creationId xmlns:p14="http://schemas.microsoft.com/office/powerpoint/2010/main" val="76331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99E12-842F-4A05-8F1A-F30C0050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0868" y="3095453"/>
            <a:ext cx="3988979" cy="825403"/>
          </a:xfrm>
        </p:spPr>
        <p:txBody>
          <a:bodyPr>
            <a:normAutofit/>
          </a:bodyPr>
          <a:lstStyle/>
          <a:p>
            <a:r>
              <a:rPr lang="es-MX" sz="3000" dirty="0"/>
              <a:t>Punto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7FB3E7-2216-4D38-8727-F272B42EF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3" t="28992" r="58140" b="11783"/>
          <a:stretch/>
        </p:blipFill>
        <p:spPr>
          <a:xfrm>
            <a:off x="2126511" y="701614"/>
            <a:ext cx="5862877" cy="56130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B71132D-C98D-428D-8D6B-224001A8C3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0" t="32248" r="79855" b="18760"/>
          <a:stretch/>
        </p:blipFill>
        <p:spPr>
          <a:xfrm>
            <a:off x="8207530" y="622460"/>
            <a:ext cx="3339427" cy="561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99E12-842F-4A05-8F1A-F30C0050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9724" y="5466514"/>
            <a:ext cx="3988979" cy="825403"/>
          </a:xfrm>
        </p:spPr>
        <p:txBody>
          <a:bodyPr>
            <a:normAutofit/>
          </a:bodyPr>
          <a:lstStyle/>
          <a:p>
            <a:r>
              <a:rPr lang="es-MX" sz="3000" dirty="0"/>
              <a:t>Punto 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BA8689-E2E1-4E68-9745-5BEA1E99A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26357" r="60407" b="37674"/>
          <a:stretch/>
        </p:blipFill>
        <p:spPr>
          <a:xfrm>
            <a:off x="775221" y="666603"/>
            <a:ext cx="5964046" cy="36881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4D0242-BF4F-426A-920F-7C20CB27C1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4" t="51628" r="80814" b="34573"/>
          <a:stretch/>
        </p:blipFill>
        <p:spPr>
          <a:xfrm>
            <a:off x="6974102" y="3732026"/>
            <a:ext cx="4442677" cy="22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3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99E12-842F-4A05-8F1A-F30C0050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624" y="5368427"/>
            <a:ext cx="3988979" cy="825403"/>
          </a:xfrm>
        </p:spPr>
        <p:txBody>
          <a:bodyPr>
            <a:normAutofit/>
          </a:bodyPr>
          <a:lstStyle/>
          <a:p>
            <a:r>
              <a:rPr lang="es-MX" sz="3000" dirty="0"/>
              <a:t>Punto 3 - 4 - 5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43A0C0-B79F-40D2-80D0-2CF7CEED8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1" t="26357" r="55611" b="26046"/>
          <a:stretch/>
        </p:blipFill>
        <p:spPr>
          <a:xfrm>
            <a:off x="842843" y="661776"/>
            <a:ext cx="6607708" cy="470665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0DC6F9-3A84-4943-A314-3B6C205C29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8" t="36899" r="80291" b="14109"/>
          <a:stretch/>
        </p:blipFill>
        <p:spPr>
          <a:xfrm>
            <a:off x="7931887" y="661776"/>
            <a:ext cx="3136605" cy="553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4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99E12-842F-4A05-8F1A-F30C0050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911" y="5486898"/>
            <a:ext cx="3988979" cy="825403"/>
          </a:xfrm>
        </p:spPr>
        <p:txBody>
          <a:bodyPr>
            <a:normAutofit/>
          </a:bodyPr>
          <a:lstStyle/>
          <a:p>
            <a:r>
              <a:rPr lang="es-MX" sz="3000" dirty="0"/>
              <a:t>Punto 6 - 7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43FEC1-9343-4963-964F-46879AE3FA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" t="33643" r="50814" b="19535"/>
          <a:stretch/>
        </p:blipFill>
        <p:spPr>
          <a:xfrm>
            <a:off x="606054" y="664169"/>
            <a:ext cx="7999140" cy="496045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6ED3687-8E6E-49FA-B21A-4D0460CA4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8" t="29111" r="80500" b="11111"/>
          <a:stretch/>
        </p:blipFill>
        <p:spPr>
          <a:xfrm>
            <a:off x="8605194" y="604934"/>
            <a:ext cx="2689540" cy="564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27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20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Orgánico</vt:lpstr>
      <vt:lpstr>Examen Final</vt:lpstr>
      <vt:lpstr>Punto 1</vt:lpstr>
      <vt:lpstr>Punto 2</vt:lpstr>
      <vt:lpstr>Punto 3 - 4 - 5</vt:lpstr>
      <vt:lpstr>Punto 6 - 7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Final</dc:title>
  <dc:creator>503</dc:creator>
  <cp:lastModifiedBy>503</cp:lastModifiedBy>
  <cp:revision>3</cp:revision>
  <dcterms:created xsi:type="dcterms:W3CDTF">2023-08-22T20:39:06Z</dcterms:created>
  <dcterms:modified xsi:type="dcterms:W3CDTF">2023-08-22T21:00:36Z</dcterms:modified>
</cp:coreProperties>
</file>