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62" r:id="rId6"/>
    <p:sldId id="259" r:id="rId7"/>
    <p:sldId id="261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E74-14C2-47DF-992B-04271CD2ED7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8CB4-7720-4CFD-9CA6-2A52033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Nutritionix</a:t>
            </a:r>
            <a:r>
              <a:rPr lang="en-US" dirty="0"/>
              <a:t> API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32F8-09FE-4D6C-BA07-970950FC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55843-BDC8-4597-B45F-A8EBC2FF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9" y="1617806"/>
            <a:ext cx="7194882" cy="4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1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17945-4A1A-44D4-90D4-C23BB99E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Search Area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7A1C2CCA-86EE-453D-ABC2-0B61D6179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44" y="1825625"/>
            <a:ext cx="4623711" cy="4351338"/>
          </a:xfrm>
        </p:spPr>
      </p:pic>
    </p:spTree>
    <p:extLst>
      <p:ext uri="{BB962C8B-B14F-4D97-AF65-F5344CB8AC3E}">
        <p14:creationId xmlns:p14="http://schemas.microsoft.com/office/powerpoint/2010/main" val="383221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17945-4A1A-44D4-90D4-C23BB99E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Search Procedure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7A1C2CCA-86EE-453D-ABC2-0B61D6179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44" y="1825625"/>
            <a:ext cx="4623711" cy="4351338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4B16F79-53C5-497B-8985-C04DCFBE6982}"/>
              </a:ext>
            </a:extLst>
          </p:cNvPr>
          <p:cNvSpPr/>
          <p:nvPr/>
        </p:nvSpPr>
        <p:spPr>
          <a:xfrm>
            <a:off x="5678906" y="2053386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C42733-6E7B-4438-9BAE-F77209764ED4}"/>
              </a:ext>
            </a:extLst>
          </p:cNvPr>
          <p:cNvSpPr/>
          <p:nvPr/>
        </p:nvSpPr>
        <p:spPr>
          <a:xfrm>
            <a:off x="4893898" y="2063294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D8C6BC-B6AC-438B-A746-302A5E00082C}"/>
              </a:ext>
            </a:extLst>
          </p:cNvPr>
          <p:cNvSpPr/>
          <p:nvPr/>
        </p:nvSpPr>
        <p:spPr>
          <a:xfrm>
            <a:off x="4062719" y="2063294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654525-9B30-4238-9719-EFD846D9515A}"/>
              </a:ext>
            </a:extLst>
          </p:cNvPr>
          <p:cNvSpPr/>
          <p:nvPr/>
        </p:nvSpPr>
        <p:spPr>
          <a:xfrm>
            <a:off x="3231539" y="2063294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EC209-FEBF-4772-865C-A52E3E76F5B1}"/>
              </a:ext>
            </a:extLst>
          </p:cNvPr>
          <p:cNvSpPr/>
          <p:nvPr/>
        </p:nvSpPr>
        <p:spPr>
          <a:xfrm>
            <a:off x="2354187" y="2053386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274A65-B03B-48F6-8964-4647574034C9}"/>
              </a:ext>
            </a:extLst>
          </p:cNvPr>
          <p:cNvSpPr/>
          <p:nvPr/>
        </p:nvSpPr>
        <p:spPr>
          <a:xfrm>
            <a:off x="2354187" y="2742826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2F0B6-0FC5-4FAD-AD36-63AB09232F61}"/>
              </a:ext>
            </a:extLst>
          </p:cNvPr>
          <p:cNvSpPr/>
          <p:nvPr/>
        </p:nvSpPr>
        <p:spPr>
          <a:xfrm>
            <a:off x="2354186" y="3449379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B2BC03-1103-4C28-9077-BF6C2975270A}"/>
              </a:ext>
            </a:extLst>
          </p:cNvPr>
          <p:cNvSpPr/>
          <p:nvPr/>
        </p:nvSpPr>
        <p:spPr>
          <a:xfrm>
            <a:off x="2346197" y="4106618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411F12-A44D-495C-AE19-A542F0E9A568}"/>
              </a:ext>
            </a:extLst>
          </p:cNvPr>
          <p:cNvSpPr/>
          <p:nvPr/>
        </p:nvSpPr>
        <p:spPr>
          <a:xfrm>
            <a:off x="2346197" y="4796058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67E1E7-B049-450E-B18C-D96BF6299BDC}"/>
              </a:ext>
            </a:extLst>
          </p:cNvPr>
          <p:cNvSpPr/>
          <p:nvPr/>
        </p:nvSpPr>
        <p:spPr>
          <a:xfrm>
            <a:off x="3231538" y="4812092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9CC979-700D-494B-8106-6C2F91C170F5}"/>
              </a:ext>
            </a:extLst>
          </p:cNvPr>
          <p:cNvSpPr/>
          <p:nvPr/>
        </p:nvSpPr>
        <p:spPr>
          <a:xfrm>
            <a:off x="4026568" y="4827546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3B4395-15A4-4242-A782-F30EDD03E879}"/>
              </a:ext>
            </a:extLst>
          </p:cNvPr>
          <p:cNvSpPr/>
          <p:nvPr/>
        </p:nvSpPr>
        <p:spPr>
          <a:xfrm>
            <a:off x="4892279" y="4843000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0E9EE2-2F1C-4602-81AC-E9FEAB458865}"/>
              </a:ext>
            </a:extLst>
          </p:cNvPr>
          <p:cNvSpPr/>
          <p:nvPr/>
        </p:nvSpPr>
        <p:spPr>
          <a:xfrm>
            <a:off x="5678723" y="4858454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B5F677-3EC8-4F89-99AD-21D1B1754541}"/>
              </a:ext>
            </a:extLst>
          </p:cNvPr>
          <p:cNvSpPr/>
          <p:nvPr/>
        </p:nvSpPr>
        <p:spPr>
          <a:xfrm>
            <a:off x="5693205" y="4103006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E2EF19-BCB4-4F6E-B454-7AE6E8BA2238}"/>
              </a:ext>
            </a:extLst>
          </p:cNvPr>
          <p:cNvSpPr/>
          <p:nvPr/>
        </p:nvSpPr>
        <p:spPr>
          <a:xfrm>
            <a:off x="5685216" y="3453147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1DA042-6AD2-4542-B780-7397C62F0937}"/>
              </a:ext>
            </a:extLst>
          </p:cNvPr>
          <p:cNvSpPr/>
          <p:nvPr/>
        </p:nvSpPr>
        <p:spPr>
          <a:xfrm>
            <a:off x="5693205" y="2744162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A8A42E-82FA-4792-B2E2-23FADE5DE5AA}"/>
              </a:ext>
            </a:extLst>
          </p:cNvPr>
          <p:cNvSpPr/>
          <p:nvPr/>
        </p:nvSpPr>
        <p:spPr>
          <a:xfrm>
            <a:off x="3208452" y="2739628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50B0B-B639-429D-8E3B-3004BFAADFD9}"/>
              </a:ext>
            </a:extLst>
          </p:cNvPr>
          <p:cNvSpPr/>
          <p:nvPr/>
        </p:nvSpPr>
        <p:spPr>
          <a:xfrm>
            <a:off x="4108890" y="2739628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E02932-D01D-45DE-A0F8-5AEBFFF976CC}"/>
              </a:ext>
            </a:extLst>
          </p:cNvPr>
          <p:cNvSpPr/>
          <p:nvPr/>
        </p:nvSpPr>
        <p:spPr>
          <a:xfrm>
            <a:off x="4903365" y="2762371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AE8CED-2A67-4C47-A486-C2B6DDCE6CB3}"/>
              </a:ext>
            </a:extLst>
          </p:cNvPr>
          <p:cNvSpPr/>
          <p:nvPr/>
        </p:nvSpPr>
        <p:spPr>
          <a:xfrm>
            <a:off x="3234312" y="3467286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1FFE1A-AF7D-4612-9FFA-02A35561725C}"/>
              </a:ext>
            </a:extLst>
          </p:cNvPr>
          <p:cNvSpPr/>
          <p:nvPr/>
        </p:nvSpPr>
        <p:spPr>
          <a:xfrm>
            <a:off x="4100900" y="3467286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1772C6-0245-42A3-97CE-B976380859A3}"/>
              </a:ext>
            </a:extLst>
          </p:cNvPr>
          <p:cNvSpPr/>
          <p:nvPr/>
        </p:nvSpPr>
        <p:spPr>
          <a:xfrm>
            <a:off x="4929225" y="3475013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5CC30D-CC64-4886-9AD3-B58C1EDF0231}"/>
              </a:ext>
            </a:extLst>
          </p:cNvPr>
          <p:cNvSpPr/>
          <p:nvPr/>
        </p:nvSpPr>
        <p:spPr>
          <a:xfrm>
            <a:off x="3238306" y="4119127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7FE400-BB41-4BE9-B2BD-0AEE01B461E6}"/>
              </a:ext>
            </a:extLst>
          </p:cNvPr>
          <p:cNvSpPr/>
          <p:nvPr/>
        </p:nvSpPr>
        <p:spPr>
          <a:xfrm>
            <a:off x="4064384" y="4133162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F6EED5-D446-4230-91E7-B252CBB37FEE}"/>
              </a:ext>
            </a:extLst>
          </p:cNvPr>
          <p:cNvSpPr/>
          <p:nvPr/>
        </p:nvSpPr>
        <p:spPr>
          <a:xfrm>
            <a:off x="4906761" y="4147416"/>
            <a:ext cx="1090861" cy="112612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A043-0DA8-435E-B236-9EFD0CD9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</a:t>
            </a:r>
            <a:r>
              <a:rPr lang="en-US" sz="3200" dirty="0" err="1"/>
              <a:t>Locations_Greater</a:t>
            </a:r>
            <a:r>
              <a:rPr lang="en-US" sz="3200" dirty="0"/>
              <a:t> Austin Area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63B45F4-8A0E-4A0F-A66B-79318A0B5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18" y="1865730"/>
            <a:ext cx="462371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6266A-BDFC-4B32-817F-03BD1D802DEA}"/>
              </a:ext>
            </a:extLst>
          </p:cNvPr>
          <p:cNvSpPr txBox="1"/>
          <p:nvPr/>
        </p:nvSpPr>
        <p:spPr>
          <a:xfrm>
            <a:off x="938463" y="2205789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1,433 locations</a:t>
            </a:r>
          </a:p>
        </p:txBody>
      </p:sp>
    </p:spTree>
    <p:extLst>
      <p:ext uri="{BB962C8B-B14F-4D97-AF65-F5344CB8AC3E}">
        <p14:creationId xmlns:p14="http://schemas.microsoft.com/office/powerpoint/2010/main" val="173211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A043-0DA8-435E-B236-9EFD0CD9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</a:t>
            </a:r>
            <a:r>
              <a:rPr lang="en-US" sz="3200" dirty="0" err="1"/>
              <a:t>Locations_Greater</a:t>
            </a:r>
            <a:r>
              <a:rPr lang="en-US" sz="3200" dirty="0"/>
              <a:t> Austin </a:t>
            </a:r>
            <a:r>
              <a:rPr lang="en-US" sz="3200" dirty="0" err="1"/>
              <a:t>Area_Heatmap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B45F4-8A0E-4A0F-A66B-79318A0B5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4018" y="1865730"/>
            <a:ext cx="462371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6266A-BDFC-4B32-817F-03BD1D802DEA}"/>
              </a:ext>
            </a:extLst>
          </p:cNvPr>
          <p:cNvSpPr txBox="1"/>
          <p:nvPr/>
        </p:nvSpPr>
        <p:spPr>
          <a:xfrm>
            <a:off x="938463" y="2205789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1,433 locations</a:t>
            </a:r>
          </a:p>
        </p:txBody>
      </p:sp>
    </p:spTree>
    <p:extLst>
      <p:ext uri="{BB962C8B-B14F-4D97-AF65-F5344CB8AC3E}">
        <p14:creationId xmlns:p14="http://schemas.microsoft.com/office/powerpoint/2010/main" val="287132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A043-0DA8-435E-B236-9EFD0CD9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Only Austin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B45F4-8A0E-4A0F-A66B-79318A0B5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9" y="1841667"/>
            <a:ext cx="4623711" cy="43513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48922-9A17-484A-B485-1A74062DA202}"/>
              </a:ext>
            </a:extLst>
          </p:cNvPr>
          <p:cNvSpPr txBox="1"/>
          <p:nvPr/>
        </p:nvSpPr>
        <p:spPr>
          <a:xfrm>
            <a:off x="938463" y="2205789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701 locations</a:t>
            </a:r>
          </a:p>
        </p:txBody>
      </p:sp>
    </p:spTree>
    <p:extLst>
      <p:ext uri="{BB962C8B-B14F-4D97-AF65-F5344CB8AC3E}">
        <p14:creationId xmlns:p14="http://schemas.microsoft.com/office/powerpoint/2010/main" val="187200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A043-0DA8-435E-B236-9EFD0CD9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Only Austin </a:t>
            </a:r>
            <a:r>
              <a:rPr lang="en-US" sz="3200" dirty="0" err="1"/>
              <a:t>Locations_Heatmap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B45F4-8A0E-4A0F-A66B-79318A0B5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9" y="1841667"/>
            <a:ext cx="4623710" cy="43513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48922-9A17-484A-B485-1A74062DA202}"/>
              </a:ext>
            </a:extLst>
          </p:cNvPr>
          <p:cNvSpPr txBox="1"/>
          <p:nvPr/>
        </p:nvSpPr>
        <p:spPr>
          <a:xfrm>
            <a:off x="938463" y="2205789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701 locations</a:t>
            </a:r>
          </a:p>
        </p:txBody>
      </p:sp>
    </p:spTree>
    <p:extLst>
      <p:ext uri="{BB962C8B-B14F-4D97-AF65-F5344CB8AC3E}">
        <p14:creationId xmlns:p14="http://schemas.microsoft.com/office/powerpoint/2010/main" val="377784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A043-0DA8-435E-B236-9EFD0CD9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Unique Austin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B45F4-8A0E-4A0F-A66B-79318A0B5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9" y="1841667"/>
            <a:ext cx="4623710" cy="43513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48922-9A17-484A-B485-1A74062DA202}"/>
              </a:ext>
            </a:extLst>
          </p:cNvPr>
          <p:cNvSpPr txBox="1"/>
          <p:nvPr/>
        </p:nvSpPr>
        <p:spPr>
          <a:xfrm>
            <a:off x="938463" y="2205789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 locations</a:t>
            </a:r>
          </a:p>
        </p:txBody>
      </p:sp>
    </p:spTree>
    <p:extLst>
      <p:ext uri="{BB962C8B-B14F-4D97-AF65-F5344CB8AC3E}">
        <p14:creationId xmlns:p14="http://schemas.microsoft.com/office/powerpoint/2010/main" val="37610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A043-0DA8-435E-B236-9EFD0CD9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Unique Austin </a:t>
            </a:r>
            <a:r>
              <a:rPr lang="en-US" sz="3200" dirty="0" err="1"/>
              <a:t>Locations_Heatmap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B45F4-8A0E-4A0F-A66B-79318A0B5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9" y="1841667"/>
            <a:ext cx="4623710" cy="435133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48922-9A17-484A-B485-1A74062DA202}"/>
              </a:ext>
            </a:extLst>
          </p:cNvPr>
          <p:cNvSpPr txBox="1"/>
          <p:nvPr/>
        </p:nvSpPr>
        <p:spPr>
          <a:xfrm>
            <a:off x="938463" y="2205789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 locations</a:t>
            </a:r>
          </a:p>
        </p:txBody>
      </p:sp>
    </p:spTree>
    <p:extLst>
      <p:ext uri="{BB962C8B-B14F-4D97-AF65-F5344CB8AC3E}">
        <p14:creationId xmlns:p14="http://schemas.microsoft.com/office/powerpoint/2010/main" val="194906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49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Nutritionix API Homepage</vt:lpstr>
      <vt:lpstr>Search Area</vt:lpstr>
      <vt:lpstr>Search Procedure</vt:lpstr>
      <vt:lpstr>All Locations_Greater Austin Area</vt:lpstr>
      <vt:lpstr>All Locations_Greater Austin Area_Heatmap</vt:lpstr>
      <vt:lpstr>Only Austin Locations</vt:lpstr>
      <vt:lpstr>Only Austin Locations_Heatmap</vt:lpstr>
      <vt:lpstr>Unique Austin Locations</vt:lpstr>
      <vt:lpstr>Unique Austin Locations_Heatmap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Area</dc:title>
  <dc:creator>Tommy Ringo</dc:creator>
  <cp:lastModifiedBy>Tommy Ringo</cp:lastModifiedBy>
  <cp:revision>5</cp:revision>
  <dcterms:created xsi:type="dcterms:W3CDTF">2020-06-23T20:41:25Z</dcterms:created>
  <dcterms:modified xsi:type="dcterms:W3CDTF">2020-06-23T21:24:57Z</dcterms:modified>
</cp:coreProperties>
</file>