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5" r:id="rId2"/>
    <p:sldId id="264" r:id="rId3"/>
    <p:sldId id="256" r:id="rId4"/>
    <p:sldId id="257" r:id="rId5"/>
    <p:sldId id="25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1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13CD6-E664-4046-8C73-A299C79AC9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478F38-7FD1-457F-985D-731FA67B264C}">
      <dgm:prSet phldrT="[Text]"/>
      <dgm:spPr/>
      <dgm:t>
        <a:bodyPr/>
        <a:lstStyle/>
        <a:p>
          <a:r>
            <a:rPr lang="en-US" dirty="0"/>
            <a:t>Set Boundary</a:t>
          </a:r>
        </a:p>
      </dgm:t>
    </dgm:pt>
    <dgm:pt modelId="{BAAEAA7D-1651-4E45-80B9-54DD607B950B}" type="parTrans" cxnId="{D85BB747-4CD4-46D2-BE2F-CA6DAD8D0C84}">
      <dgm:prSet/>
      <dgm:spPr/>
      <dgm:t>
        <a:bodyPr/>
        <a:lstStyle/>
        <a:p>
          <a:endParaRPr lang="en-US"/>
        </a:p>
      </dgm:t>
    </dgm:pt>
    <dgm:pt modelId="{11D5258F-19BD-4D25-AD1D-34DCE7E0667C}" type="sibTrans" cxnId="{D85BB747-4CD4-46D2-BE2F-CA6DAD8D0C84}">
      <dgm:prSet/>
      <dgm:spPr/>
      <dgm:t>
        <a:bodyPr/>
        <a:lstStyle/>
        <a:p>
          <a:endParaRPr lang="en-US"/>
        </a:p>
      </dgm:t>
    </dgm:pt>
    <dgm:pt modelId="{2926DEC6-21C8-4687-83BE-B7219CBCCB52}">
      <dgm:prSet phldrT="[Text]"/>
      <dgm:spPr/>
      <dgm:t>
        <a:bodyPr/>
        <a:lstStyle/>
        <a:p>
          <a:r>
            <a:rPr lang="en-US" dirty="0"/>
            <a:t>API query for restaurant locations</a:t>
          </a:r>
        </a:p>
      </dgm:t>
    </dgm:pt>
    <dgm:pt modelId="{306BA780-32AE-4564-A020-9B1C742747C1}" type="parTrans" cxnId="{6AA96CF7-F4DE-43E8-85C6-37F9A47717A2}">
      <dgm:prSet/>
      <dgm:spPr/>
      <dgm:t>
        <a:bodyPr/>
        <a:lstStyle/>
        <a:p>
          <a:endParaRPr lang="en-US"/>
        </a:p>
      </dgm:t>
    </dgm:pt>
    <dgm:pt modelId="{CA79A3EB-FEBF-4B4F-8F80-C20F65749A89}" type="sibTrans" cxnId="{6AA96CF7-F4DE-43E8-85C6-37F9A47717A2}">
      <dgm:prSet/>
      <dgm:spPr/>
      <dgm:t>
        <a:bodyPr/>
        <a:lstStyle/>
        <a:p>
          <a:endParaRPr lang="en-US"/>
        </a:p>
      </dgm:t>
    </dgm:pt>
    <dgm:pt modelId="{CE2CD2B0-9727-4BFC-8BE9-6BA92567EB02}">
      <dgm:prSet phldrT="[Text]"/>
      <dgm:spPr/>
      <dgm:t>
        <a:bodyPr/>
        <a:lstStyle/>
        <a:p>
          <a:r>
            <a:rPr lang="en-US" dirty="0"/>
            <a:t>Filter to unique locations in city</a:t>
          </a:r>
        </a:p>
      </dgm:t>
    </dgm:pt>
    <dgm:pt modelId="{4F99B8B1-CC74-474D-B335-A7020AED75EA}" type="parTrans" cxnId="{7B138E38-44A5-4FC4-B951-064D3CF7A2B7}">
      <dgm:prSet/>
      <dgm:spPr/>
      <dgm:t>
        <a:bodyPr/>
        <a:lstStyle/>
        <a:p>
          <a:endParaRPr lang="en-US"/>
        </a:p>
      </dgm:t>
    </dgm:pt>
    <dgm:pt modelId="{26103F22-FD2B-4C80-A91E-F73C96BB0C53}" type="sibTrans" cxnId="{7B138E38-44A5-4FC4-B951-064D3CF7A2B7}">
      <dgm:prSet/>
      <dgm:spPr/>
      <dgm:t>
        <a:bodyPr/>
        <a:lstStyle/>
        <a:p>
          <a:endParaRPr lang="en-US"/>
        </a:p>
      </dgm:t>
    </dgm:pt>
    <dgm:pt modelId="{35020A78-730C-4941-B6C5-D4D900EE4BAD}">
      <dgm:prSet phldrT="[Text]"/>
      <dgm:spPr/>
      <dgm:t>
        <a:bodyPr/>
        <a:lstStyle/>
        <a:p>
          <a:r>
            <a:rPr lang="en-US" dirty="0"/>
            <a:t>API query for nutrition details</a:t>
          </a:r>
        </a:p>
      </dgm:t>
    </dgm:pt>
    <dgm:pt modelId="{FC6E91FE-B273-42BA-8006-3332139FF365}" type="parTrans" cxnId="{3A341B63-34B4-492F-8D26-B517899DF3F6}">
      <dgm:prSet/>
      <dgm:spPr/>
      <dgm:t>
        <a:bodyPr/>
        <a:lstStyle/>
        <a:p>
          <a:endParaRPr lang="en-US"/>
        </a:p>
      </dgm:t>
    </dgm:pt>
    <dgm:pt modelId="{E86D22EA-D836-4844-85C8-90F4E9919B72}" type="sibTrans" cxnId="{3A341B63-34B4-492F-8D26-B517899DF3F6}">
      <dgm:prSet/>
      <dgm:spPr/>
      <dgm:t>
        <a:bodyPr/>
        <a:lstStyle/>
        <a:p>
          <a:endParaRPr lang="en-US"/>
        </a:p>
      </dgm:t>
    </dgm:pt>
    <dgm:pt modelId="{CE4CCF9B-F916-43C8-B533-DBF3471C3507}" type="pres">
      <dgm:prSet presAssocID="{11E13CD6-E664-4046-8C73-A299C79AC986}" presName="Name0" presStyleCnt="0">
        <dgm:presLayoutVars>
          <dgm:dir/>
          <dgm:animLvl val="lvl"/>
          <dgm:resizeHandles val="exact"/>
        </dgm:presLayoutVars>
      </dgm:prSet>
      <dgm:spPr/>
    </dgm:pt>
    <dgm:pt modelId="{1DB48F75-599B-4A40-935A-AE2954D41607}" type="pres">
      <dgm:prSet presAssocID="{8E478F38-7FD1-457F-985D-731FA67B264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C106C0-F344-4C35-9C27-D1B4A0503DE0}" type="pres">
      <dgm:prSet presAssocID="{11D5258F-19BD-4D25-AD1D-34DCE7E0667C}" presName="parTxOnlySpace" presStyleCnt="0"/>
      <dgm:spPr/>
    </dgm:pt>
    <dgm:pt modelId="{06EA00D9-7887-4941-ACC9-C2CB679C0C97}" type="pres">
      <dgm:prSet presAssocID="{2926DEC6-21C8-4687-83BE-B7219CBCCB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03F4C5-C2E3-4AF6-B5D8-702513359EFE}" type="pres">
      <dgm:prSet presAssocID="{CA79A3EB-FEBF-4B4F-8F80-C20F65749A89}" presName="parTxOnlySpace" presStyleCnt="0"/>
      <dgm:spPr/>
    </dgm:pt>
    <dgm:pt modelId="{ADC70B89-78A3-4F67-AE88-88C510CD9615}" type="pres">
      <dgm:prSet presAssocID="{CE2CD2B0-9727-4BFC-8BE9-6BA92567EB0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75EC4B-6E32-4645-89FC-75C099B5718D}" type="pres">
      <dgm:prSet presAssocID="{26103F22-FD2B-4C80-A91E-F73C96BB0C53}" presName="parTxOnlySpace" presStyleCnt="0"/>
      <dgm:spPr/>
    </dgm:pt>
    <dgm:pt modelId="{73C44C91-2418-43B0-9D79-1F28445F2986}" type="pres">
      <dgm:prSet presAssocID="{35020A78-730C-4941-B6C5-D4D900EE4BA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138E38-44A5-4FC4-B951-064D3CF7A2B7}" srcId="{11E13CD6-E664-4046-8C73-A299C79AC986}" destId="{CE2CD2B0-9727-4BFC-8BE9-6BA92567EB02}" srcOrd="2" destOrd="0" parTransId="{4F99B8B1-CC74-474D-B335-A7020AED75EA}" sibTransId="{26103F22-FD2B-4C80-A91E-F73C96BB0C53}"/>
    <dgm:cxn modelId="{3A341B63-34B4-492F-8D26-B517899DF3F6}" srcId="{11E13CD6-E664-4046-8C73-A299C79AC986}" destId="{35020A78-730C-4941-B6C5-D4D900EE4BAD}" srcOrd="3" destOrd="0" parTransId="{FC6E91FE-B273-42BA-8006-3332139FF365}" sibTransId="{E86D22EA-D836-4844-85C8-90F4E9919B72}"/>
    <dgm:cxn modelId="{D85BB747-4CD4-46D2-BE2F-CA6DAD8D0C84}" srcId="{11E13CD6-E664-4046-8C73-A299C79AC986}" destId="{8E478F38-7FD1-457F-985D-731FA67B264C}" srcOrd="0" destOrd="0" parTransId="{BAAEAA7D-1651-4E45-80B9-54DD607B950B}" sibTransId="{11D5258F-19BD-4D25-AD1D-34DCE7E0667C}"/>
    <dgm:cxn modelId="{BD95F369-72E8-46EB-8530-501F9EA0E1F3}" type="presOf" srcId="{11E13CD6-E664-4046-8C73-A299C79AC986}" destId="{CE4CCF9B-F916-43C8-B533-DBF3471C3507}" srcOrd="0" destOrd="0" presId="urn:microsoft.com/office/officeart/2005/8/layout/chevron1"/>
    <dgm:cxn modelId="{7E23BD50-3ADA-458D-B930-45F852914DCA}" type="presOf" srcId="{8E478F38-7FD1-457F-985D-731FA67B264C}" destId="{1DB48F75-599B-4A40-935A-AE2954D41607}" srcOrd="0" destOrd="0" presId="urn:microsoft.com/office/officeart/2005/8/layout/chevron1"/>
    <dgm:cxn modelId="{FE8BF570-A00E-4F4E-96B1-AC4179C92619}" type="presOf" srcId="{2926DEC6-21C8-4687-83BE-B7219CBCCB52}" destId="{06EA00D9-7887-4941-ACC9-C2CB679C0C97}" srcOrd="0" destOrd="0" presId="urn:microsoft.com/office/officeart/2005/8/layout/chevron1"/>
    <dgm:cxn modelId="{3AB9FF81-4D68-4A97-B823-4706EF313234}" type="presOf" srcId="{35020A78-730C-4941-B6C5-D4D900EE4BAD}" destId="{73C44C91-2418-43B0-9D79-1F28445F2986}" srcOrd="0" destOrd="0" presId="urn:microsoft.com/office/officeart/2005/8/layout/chevron1"/>
    <dgm:cxn modelId="{97F1BAEE-0AEE-4742-B23C-FFE6A70A5898}" type="presOf" srcId="{CE2CD2B0-9727-4BFC-8BE9-6BA92567EB02}" destId="{ADC70B89-78A3-4F67-AE88-88C510CD9615}" srcOrd="0" destOrd="0" presId="urn:microsoft.com/office/officeart/2005/8/layout/chevron1"/>
    <dgm:cxn modelId="{6AA96CF7-F4DE-43E8-85C6-37F9A47717A2}" srcId="{11E13CD6-E664-4046-8C73-A299C79AC986}" destId="{2926DEC6-21C8-4687-83BE-B7219CBCCB52}" srcOrd="1" destOrd="0" parTransId="{306BA780-32AE-4564-A020-9B1C742747C1}" sibTransId="{CA79A3EB-FEBF-4B4F-8F80-C20F65749A89}"/>
    <dgm:cxn modelId="{38A2E252-D0F1-43DB-B562-564D2B8F2D07}" type="presParOf" srcId="{CE4CCF9B-F916-43C8-B533-DBF3471C3507}" destId="{1DB48F75-599B-4A40-935A-AE2954D41607}" srcOrd="0" destOrd="0" presId="urn:microsoft.com/office/officeart/2005/8/layout/chevron1"/>
    <dgm:cxn modelId="{EC818129-6C0C-4417-A132-C94115601980}" type="presParOf" srcId="{CE4CCF9B-F916-43C8-B533-DBF3471C3507}" destId="{20C106C0-F344-4C35-9C27-D1B4A0503DE0}" srcOrd="1" destOrd="0" presId="urn:microsoft.com/office/officeart/2005/8/layout/chevron1"/>
    <dgm:cxn modelId="{89608259-8679-4256-B44B-ABFC70A31433}" type="presParOf" srcId="{CE4CCF9B-F916-43C8-B533-DBF3471C3507}" destId="{06EA00D9-7887-4941-ACC9-C2CB679C0C97}" srcOrd="2" destOrd="0" presId="urn:microsoft.com/office/officeart/2005/8/layout/chevron1"/>
    <dgm:cxn modelId="{86FBC74B-B662-4D97-9088-B75BBD152F89}" type="presParOf" srcId="{CE4CCF9B-F916-43C8-B533-DBF3471C3507}" destId="{8703F4C5-C2E3-4AF6-B5D8-702513359EFE}" srcOrd="3" destOrd="0" presId="urn:microsoft.com/office/officeart/2005/8/layout/chevron1"/>
    <dgm:cxn modelId="{7C7689B5-09CA-44D1-9B96-E5F4D1371115}" type="presParOf" srcId="{CE4CCF9B-F916-43C8-B533-DBF3471C3507}" destId="{ADC70B89-78A3-4F67-AE88-88C510CD9615}" srcOrd="4" destOrd="0" presId="urn:microsoft.com/office/officeart/2005/8/layout/chevron1"/>
    <dgm:cxn modelId="{3FB21779-971B-4306-BF63-D9171DDD84DB}" type="presParOf" srcId="{CE4CCF9B-F916-43C8-B533-DBF3471C3507}" destId="{E875EC4B-6E32-4645-89FC-75C099B5718D}" srcOrd="5" destOrd="0" presId="urn:microsoft.com/office/officeart/2005/8/layout/chevron1"/>
    <dgm:cxn modelId="{1BD71D89-FDA4-467E-8039-D7B6AC8D9248}" type="presParOf" srcId="{CE4CCF9B-F916-43C8-B533-DBF3471C3507}" destId="{73C44C91-2418-43B0-9D79-1F28445F298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8F75-599B-4A40-935A-AE2954D41607}">
      <dsp:nvSpPr>
        <dsp:cNvPr id="0" name=""/>
        <dsp:cNvSpPr/>
      </dsp:nvSpPr>
      <dsp:spPr>
        <a:xfrm>
          <a:off x="4158" y="1547863"/>
          <a:ext cx="2420683" cy="96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Boundary</a:t>
          </a:r>
        </a:p>
      </dsp:txBody>
      <dsp:txXfrm>
        <a:off x="488295" y="1547863"/>
        <a:ext cx="1452410" cy="968273"/>
      </dsp:txXfrm>
    </dsp:sp>
    <dsp:sp modelId="{06EA00D9-7887-4941-ACC9-C2CB679C0C97}">
      <dsp:nvSpPr>
        <dsp:cNvPr id="0" name=""/>
        <dsp:cNvSpPr/>
      </dsp:nvSpPr>
      <dsp:spPr>
        <a:xfrm>
          <a:off x="2182773" y="1547863"/>
          <a:ext cx="2420683" cy="96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 query for restaurant locations</a:t>
          </a:r>
        </a:p>
      </dsp:txBody>
      <dsp:txXfrm>
        <a:off x="2666910" y="1547863"/>
        <a:ext cx="1452410" cy="968273"/>
      </dsp:txXfrm>
    </dsp:sp>
    <dsp:sp modelId="{ADC70B89-78A3-4F67-AE88-88C510CD9615}">
      <dsp:nvSpPr>
        <dsp:cNvPr id="0" name=""/>
        <dsp:cNvSpPr/>
      </dsp:nvSpPr>
      <dsp:spPr>
        <a:xfrm>
          <a:off x="4361389" y="1547863"/>
          <a:ext cx="2420683" cy="96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 to unique locations in city</a:t>
          </a:r>
        </a:p>
      </dsp:txBody>
      <dsp:txXfrm>
        <a:off x="4845526" y="1547863"/>
        <a:ext cx="1452410" cy="968273"/>
      </dsp:txXfrm>
    </dsp:sp>
    <dsp:sp modelId="{73C44C91-2418-43B0-9D79-1F28445F2986}">
      <dsp:nvSpPr>
        <dsp:cNvPr id="0" name=""/>
        <dsp:cNvSpPr/>
      </dsp:nvSpPr>
      <dsp:spPr>
        <a:xfrm>
          <a:off x="6540004" y="1547863"/>
          <a:ext cx="2420683" cy="96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 query for nutrition details</a:t>
          </a:r>
        </a:p>
      </dsp:txBody>
      <dsp:txXfrm>
        <a:off x="7024141" y="1547863"/>
        <a:ext cx="1452410" cy="96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45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1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361E74-14C2-47DF-992B-04271CD2ED7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8AB9-939C-4C88-A1D0-7CBBE4E09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952560-067F-49D7-9214-A6CBAD51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“Project Title”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EFA0CF-3B1C-495D-85EA-5F19CC33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21" y="4777382"/>
            <a:ext cx="8189326" cy="861420"/>
          </a:xfrm>
        </p:spPr>
        <p:txBody>
          <a:bodyPr>
            <a:normAutofit/>
          </a:bodyPr>
          <a:lstStyle/>
          <a:p>
            <a:r>
              <a:rPr lang="en-US" sz="1400" dirty="0" err="1"/>
              <a:t>Esaa</a:t>
            </a:r>
            <a:r>
              <a:rPr lang="en-US" sz="1400" dirty="0"/>
              <a:t> Yamini, Juan Sebastian </a:t>
            </a:r>
            <a:r>
              <a:rPr lang="en-US" sz="1400" dirty="0" err="1"/>
              <a:t>galindo</a:t>
            </a:r>
            <a:r>
              <a:rPr lang="en-US" sz="1400" dirty="0"/>
              <a:t> , Avantika </a:t>
            </a:r>
            <a:r>
              <a:rPr lang="en-US" sz="1400" dirty="0" err="1"/>
              <a:t>singh</a:t>
            </a:r>
            <a:r>
              <a:rPr lang="en-US" sz="1400" dirty="0"/>
              <a:t>, Darren </a:t>
            </a:r>
            <a:r>
              <a:rPr lang="en-US" sz="1400" dirty="0" err="1"/>
              <a:t>lucca</a:t>
            </a:r>
            <a:r>
              <a:rPr lang="en-US" sz="1400" dirty="0"/>
              <a:t>, tommy </a:t>
            </a:r>
            <a:r>
              <a:rPr lang="en-US" sz="1400" dirty="0" err="1"/>
              <a:t>ringo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49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8CB4-7720-4CFD-9CA6-2A520331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22960"/>
          </a:xfrm>
        </p:spPr>
        <p:txBody>
          <a:bodyPr/>
          <a:lstStyle/>
          <a:p>
            <a:r>
              <a:rPr lang="en-US" b="1" u="sng" dirty="0"/>
              <a:t>Motivation/Questions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0A460-7C5F-4C53-B319-C640ABC0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17945-4A1A-44D4-90D4-C23BB99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822960"/>
          </a:xfrm>
        </p:spPr>
        <p:txBody>
          <a:bodyPr>
            <a:normAutofit/>
          </a:bodyPr>
          <a:lstStyle/>
          <a:p>
            <a:r>
              <a:rPr lang="en-US" b="1" u="sng" dirty="0"/>
              <a:t>Data Retrieval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A1C2CCA-86EE-453D-ABC2-0B61D6179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" y="2390837"/>
            <a:ext cx="2138128" cy="2012174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184A55-2400-4019-8CB7-C7A3CCB04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219243"/>
              </p:ext>
            </p:extLst>
          </p:nvPr>
        </p:nvGraphicFramePr>
        <p:xfrm>
          <a:off x="50816" y="-234272"/>
          <a:ext cx="896484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A0F5C9DC-3025-4758-B106-1B867C5D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76" y="2383942"/>
            <a:ext cx="2138128" cy="20121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D4634F-341D-4C00-9D55-B0F648FF720B}"/>
              </a:ext>
            </a:extLst>
          </p:cNvPr>
          <p:cNvGrpSpPr/>
          <p:nvPr/>
        </p:nvGrpSpPr>
        <p:grpSpPr>
          <a:xfrm>
            <a:off x="2346002" y="2521607"/>
            <a:ext cx="2009959" cy="1740569"/>
            <a:chOff x="2346199" y="2053386"/>
            <a:chExt cx="4437869" cy="393119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68CA7-A200-4596-A533-183B82F98A9C}"/>
                </a:ext>
              </a:extLst>
            </p:cNvPr>
            <p:cNvSpPr/>
            <p:nvPr/>
          </p:nvSpPr>
          <p:spPr>
            <a:xfrm>
              <a:off x="5678908" y="205338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62CF41-4E82-435A-A8C7-65368C108254}"/>
                </a:ext>
              </a:extLst>
            </p:cNvPr>
            <p:cNvSpPr/>
            <p:nvPr/>
          </p:nvSpPr>
          <p:spPr>
            <a:xfrm>
              <a:off x="4893900" y="2063294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6A01E6-4EBC-4E23-B775-EC59C4B460B8}"/>
                </a:ext>
              </a:extLst>
            </p:cNvPr>
            <p:cNvSpPr/>
            <p:nvPr/>
          </p:nvSpPr>
          <p:spPr>
            <a:xfrm>
              <a:off x="4062721" y="2063294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84C33-F39E-49DE-9FD1-D0B148EAA23B}"/>
                </a:ext>
              </a:extLst>
            </p:cNvPr>
            <p:cNvSpPr/>
            <p:nvPr/>
          </p:nvSpPr>
          <p:spPr>
            <a:xfrm>
              <a:off x="3231541" y="2063294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FFA442-9C31-4412-9478-69DEBD179793}"/>
                </a:ext>
              </a:extLst>
            </p:cNvPr>
            <p:cNvSpPr/>
            <p:nvPr/>
          </p:nvSpPr>
          <p:spPr>
            <a:xfrm>
              <a:off x="2354189" y="205338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5E0376-CA70-4F14-97F0-F6C7CFFC344B}"/>
                </a:ext>
              </a:extLst>
            </p:cNvPr>
            <p:cNvSpPr/>
            <p:nvPr/>
          </p:nvSpPr>
          <p:spPr>
            <a:xfrm>
              <a:off x="2354189" y="274282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625D78-50D4-4AAF-932D-2BD1EDD00FB7}"/>
                </a:ext>
              </a:extLst>
            </p:cNvPr>
            <p:cNvSpPr/>
            <p:nvPr/>
          </p:nvSpPr>
          <p:spPr>
            <a:xfrm>
              <a:off x="2354188" y="3449379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D60FD5-D731-402D-913B-0C29F258FD4A}"/>
                </a:ext>
              </a:extLst>
            </p:cNvPr>
            <p:cNvSpPr/>
            <p:nvPr/>
          </p:nvSpPr>
          <p:spPr>
            <a:xfrm>
              <a:off x="2346199" y="4106618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72BD67-12F2-4EC3-845D-540DA56BFDA2}"/>
                </a:ext>
              </a:extLst>
            </p:cNvPr>
            <p:cNvSpPr/>
            <p:nvPr/>
          </p:nvSpPr>
          <p:spPr>
            <a:xfrm>
              <a:off x="2346199" y="4796058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BDC55D-9EBC-4510-9DA6-CA8501512E91}"/>
                </a:ext>
              </a:extLst>
            </p:cNvPr>
            <p:cNvSpPr/>
            <p:nvPr/>
          </p:nvSpPr>
          <p:spPr>
            <a:xfrm>
              <a:off x="3231540" y="4812092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EF1192-2F31-4FB3-9100-D3869028E34D}"/>
                </a:ext>
              </a:extLst>
            </p:cNvPr>
            <p:cNvSpPr/>
            <p:nvPr/>
          </p:nvSpPr>
          <p:spPr>
            <a:xfrm>
              <a:off x="4026570" y="482754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7352E2-01F1-401F-B2C8-272FFE88FC1D}"/>
                </a:ext>
              </a:extLst>
            </p:cNvPr>
            <p:cNvSpPr/>
            <p:nvPr/>
          </p:nvSpPr>
          <p:spPr>
            <a:xfrm>
              <a:off x="4892281" y="4843000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00FBC6-F241-4927-A05D-CFC6EE3B6BB8}"/>
                </a:ext>
              </a:extLst>
            </p:cNvPr>
            <p:cNvSpPr/>
            <p:nvPr/>
          </p:nvSpPr>
          <p:spPr>
            <a:xfrm>
              <a:off x="5678725" y="4858454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9F4EDB-4A2C-4A8B-B89C-2BC2E0FE275A}"/>
                </a:ext>
              </a:extLst>
            </p:cNvPr>
            <p:cNvSpPr/>
            <p:nvPr/>
          </p:nvSpPr>
          <p:spPr>
            <a:xfrm>
              <a:off x="5693207" y="410300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53AF07-9530-4C45-83A5-25CF6DFBE9B6}"/>
                </a:ext>
              </a:extLst>
            </p:cNvPr>
            <p:cNvSpPr/>
            <p:nvPr/>
          </p:nvSpPr>
          <p:spPr>
            <a:xfrm>
              <a:off x="5685218" y="3453147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D3EBB0-0FB4-42C9-B1C0-3E06E16498D7}"/>
                </a:ext>
              </a:extLst>
            </p:cNvPr>
            <p:cNvSpPr/>
            <p:nvPr/>
          </p:nvSpPr>
          <p:spPr>
            <a:xfrm>
              <a:off x="5693207" y="2744162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0D5AD6-CAA7-45FE-A791-047812975BB3}"/>
                </a:ext>
              </a:extLst>
            </p:cNvPr>
            <p:cNvSpPr/>
            <p:nvPr/>
          </p:nvSpPr>
          <p:spPr>
            <a:xfrm>
              <a:off x="3208454" y="2739628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230E8AD-3F0D-4543-B8A7-661B5ABC5E38}"/>
                </a:ext>
              </a:extLst>
            </p:cNvPr>
            <p:cNvSpPr/>
            <p:nvPr/>
          </p:nvSpPr>
          <p:spPr>
            <a:xfrm>
              <a:off x="4108892" y="2739628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2C40BA-D32F-4FEE-BD6A-A0CED1A6B03F}"/>
                </a:ext>
              </a:extLst>
            </p:cNvPr>
            <p:cNvSpPr/>
            <p:nvPr/>
          </p:nvSpPr>
          <p:spPr>
            <a:xfrm>
              <a:off x="4903367" y="2762371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B550B-48BE-48C9-84AE-3E10A10A1819}"/>
                </a:ext>
              </a:extLst>
            </p:cNvPr>
            <p:cNvSpPr/>
            <p:nvPr/>
          </p:nvSpPr>
          <p:spPr>
            <a:xfrm>
              <a:off x="3234314" y="346728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BA7CCF-38E1-4096-8BF3-8FC3A74262C1}"/>
                </a:ext>
              </a:extLst>
            </p:cNvPr>
            <p:cNvSpPr/>
            <p:nvPr/>
          </p:nvSpPr>
          <p:spPr>
            <a:xfrm>
              <a:off x="4100902" y="346728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B0E9E2-E64C-43FF-9D67-860906C3B377}"/>
                </a:ext>
              </a:extLst>
            </p:cNvPr>
            <p:cNvSpPr/>
            <p:nvPr/>
          </p:nvSpPr>
          <p:spPr>
            <a:xfrm>
              <a:off x="4929227" y="3475013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B82FCB0-A6BF-4343-9C1E-5288019E8CA1}"/>
                </a:ext>
              </a:extLst>
            </p:cNvPr>
            <p:cNvSpPr/>
            <p:nvPr/>
          </p:nvSpPr>
          <p:spPr>
            <a:xfrm>
              <a:off x="3238308" y="4119127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2B2D32-6A19-4AAE-BAE1-B116F8397C87}"/>
                </a:ext>
              </a:extLst>
            </p:cNvPr>
            <p:cNvSpPr/>
            <p:nvPr/>
          </p:nvSpPr>
          <p:spPr>
            <a:xfrm>
              <a:off x="4064386" y="4133162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84D8A0-046C-4F6E-8521-4ACF7250037E}"/>
                </a:ext>
              </a:extLst>
            </p:cNvPr>
            <p:cNvSpPr/>
            <p:nvPr/>
          </p:nvSpPr>
          <p:spPr>
            <a:xfrm>
              <a:off x="4906763" y="4147416"/>
              <a:ext cx="1090861" cy="1126122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2E594CA-1EFC-4063-8A41-4742AD9A96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01" y="4442200"/>
            <a:ext cx="2138128" cy="2012174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46DF8FE8-9672-4ED1-B6AD-7FAA5CDA0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69596" y="2390837"/>
            <a:ext cx="2138127" cy="201217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1A66AB-A5E9-496D-A17B-28DA3E3D3C2D}"/>
              </a:ext>
            </a:extLst>
          </p:cNvPr>
          <p:cNvCxnSpPr>
            <a:cxnSpLocks/>
          </p:cNvCxnSpPr>
          <p:nvPr/>
        </p:nvCxnSpPr>
        <p:spPr>
          <a:xfrm>
            <a:off x="1144020" y="2294021"/>
            <a:ext cx="0" cy="22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9F5BF7-E2FC-41F7-9DA6-1696CDAD2730}"/>
              </a:ext>
            </a:extLst>
          </p:cNvPr>
          <p:cNvCxnSpPr>
            <a:cxnSpLocks/>
          </p:cNvCxnSpPr>
          <p:nvPr/>
        </p:nvCxnSpPr>
        <p:spPr>
          <a:xfrm>
            <a:off x="3341340" y="2277044"/>
            <a:ext cx="0" cy="22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32F4BC-F3A9-4734-B530-08F4CC37098A}"/>
              </a:ext>
            </a:extLst>
          </p:cNvPr>
          <p:cNvCxnSpPr>
            <a:cxnSpLocks/>
          </p:cNvCxnSpPr>
          <p:nvPr/>
        </p:nvCxnSpPr>
        <p:spPr>
          <a:xfrm>
            <a:off x="5462255" y="2270149"/>
            <a:ext cx="0" cy="22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2B97C6-E9AB-4987-8AD0-A162DD1DA13E}"/>
              </a:ext>
            </a:extLst>
          </p:cNvPr>
          <p:cNvSpPr txBox="1"/>
          <p:nvPr/>
        </p:nvSpPr>
        <p:spPr>
          <a:xfrm>
            <a:off x="3408464" y="6102063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1,433 locations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B1EFA-290C-4654-8598-73B647080F53}"/>
              </a:ext>
            </a:extLst>
          </p:cNvPr>
          <p:cNvSpPr txBox="1"/>
          <p:nvPr/>
        </p:nvSpPr>
        <p:spPr>
          <a:xfrm>
            <a:off x="5668881" y="4046780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121 locations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7CDEF6-9744-4C4F-B3DE-1CA0EC1A1B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8517" y="286603"/>
            <a:ext cx="2121744" cy="6296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8BA417-97C9-4020-BD09-C165E68318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4991" y="4531300"/>
            <a:ext cx="3787145" cy="11419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772F49-FE67-46E9-BDFA-1B48C198DD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4991" y="5700355"/>
            <a:ext cx="3787145" cy="11224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520C58-7973-4AA7-A210-EB7BD490AA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1865" y="2435052"/>
            <a:ext cx="2512134" cy="112248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EE61C-93EB-4C14-B4AE-AA63BAC39CF1}"/>
              </a:ext>
            </a:extLst>
          </p:cNvPr>
          <p:cNvCxnSpPr>
            <a:cxnSpLocks/>
          </p:cNvCxnSpPr>
          <p:nvPr/>
        </p:nvCxnSpPr>
        <p:spPr>
          <a:xfrm>
            <a:off x="7635960" y="2294021"/>
            <a:ext cx="0" cy="22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FDCB5F-62ED-4B11-9D9B-C1374A5D2FC2}"/>
              </a:ext>
            </a:extLst>
          </p:cNvPr>
          <p:cNvSpPr txBox="1"/>
          <p:nvPr/>
        </p:nvSpPr>
        <p:spPr>
          <a:xfrm>
            <a:off x="8072776" y="453130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Location Query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872F3-2622-4C08-A307-51668C93348A}"/>
              </a:ext>
            </a:extLst>
          </p:cNvPr>
          <p:cNvSpPr txBox="1"/>
          <p:nvPr/>
        </p:nvSpPr>
        <p:spPr>
          <a:xfrm>
            <a:off x="8072776" y="5700355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Nutrition Query</a:t>
            </a:r>
          </a:p>
        </p:txBody>
      </p:sp>
    </p:spTree>
    <p:extLst>
      <p:ext uri="{BB962C8B-B14F-4D97-AF65-F5344CB8AC3E}">
        <p14:creationId xmlns:p14="http://schemas.microsoft.com/office/powerpoint/2010/main" val="38322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CB06703-D15D-47C2-A424-9C1A01E79D8C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Data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7F4D6D-B45D-4A16-AB55-F725647F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CE800-A212-431E-B131-2EA932B2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4BEEB-F6CB-4729-9693-C9BBE669A280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321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CE800-A212-431E-B131-2EA932B2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4BEEB-F6CB-4729-9693-C9BBE669A280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52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54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“Project Title”</vt:lpstr>
      <vt:lpstr>Motivation/Questions</vt:lpstr>
      <vt:lpstr>Data Retrieval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Area</dc:title>
  <dc:creator>Tommy Ringo</dc:creator>
  <cp:lastModifiedBy>Tommy Ringo</cp:lastModifiedBy>
  <cp:revision>12</cp:revision>
  <dcterms:created xsi:type="dcterms:W3CDTF">2020-06-23T20:41:25Z</dcterms:created>
  <dcterms:modified xsi:type="dcterms:W3CDTF">2020-06-24T19:23:07Z</dcterms:modified>
</cp:coreProperties>
</file>