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TPJ+ArajWT49GLfifH3NS2dU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python-books/cookbook-2nd-code" TargetMode="External"/><Relationship Id="rId4" Type="http://schemas.openxmlformats.org/officeDocument/2006/relationships/hyperlink" Target="https://www.learnpython.org/" TargetMode="External"/><Relationship Id="rId5" Type="http://schemas.openxmlformats.org/officeDocument/2006/relationships/hyperlink" Target="https://app.datacamp.com/" TargetMode="External"/><Relationship Id="rId6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pythoncanarias.es/learn/labels/ejercicios/" TargetMode="External"/><Relationship Id="rId8" Type="http://schemas.openxmlformats.org/officeDocument/2006/relationships/hyperlink" Target="https://www.codewars.com/k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PROGRAMACIÓN PARA ANALÍTICA DE DATOS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2023-I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Recursos Web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3"/>
              </a:rPr>
              <a:t>GitHub - ipython-books/cookbook-2nd-code: Code of the IPython Cookbook, Second Edition, by Cyrille Rossant, Packt Publishing 2018 [read-only repository]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4"/>
              </a:rPr>
              <a:t>https://www.learnpython.org/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5"/>
              </a:rPr>
              <a:t>https://app.datacamp.com/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6"/>
              </a:rPr>
              <a:t>https://jakevdp.github.io/PythonDataScienceHandbook/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7"/>
              </a:rPr>
              <a:t>https://pythoncanarias.es/learn/labels/ejercicios/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rPr lang="en" sz="8375" u="sng">
                <a:solidFill>
                  <a:schemeClr val="hlink"/>
                </a:solidFill>
                <a:hlinkClick r:id="rId8"/>
              </a:rPr>
              <a:t>https://www.codewars.com/kata/</a:t>
            </a:r>
            <a:r>
              <a:rPr lang="en" sz="8375"/>
              <a:t> </a:t>
            </a:r>
            <a:endParaRPr sz="837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CLASE 1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Encuesta diagnóstica entre los estudiantes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Presentación del contenido del curso y reglas de asistencia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Popularidad de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Lenguajes de alto y bajo nivel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Instalación de Anaconda.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Consola IPython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Comandos mágicos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Cuadernos Jupyter y Google Colab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Entorno de desarrollo integrado (IDE) Spyder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Primeras Rutinas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Popularidad de Python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Guido Van Rossum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079" y="1017725"/>
            <a:ext cx="5157219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677825" y="3561900"/>
            <a:ext cx="326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extraida de https://gvanrossum.github.io/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Popularidad de Python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25" y="1017724"/>
            <a:ext cx="3522025" cy="19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3575" y="1205650"/>
            <a:ext cx="2063874" cy="206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2954445"/>
            <a:ext cx="3031082" cy="1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4850" y="2979338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Lenguajes de alto y bajo nivel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Lenguajes de bajo nivel (C, Fortran)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Lenguajes de alto nivel (R, Python, Matlab)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Lenguajes de alto y bajo nivel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325" y="922700"/>
            <a:ext cx="5754850" cy="4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688" y="499613"/>
            <a:ext cx="486727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311700" y="1289200"/>
            <a:ext cx="348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kernel (núcleo) maneja la sesión interactiva, las variables o los datos, mientras que los cuadernos manejan la interfaz con el usuario, el editor de texto y las gráficas.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Librerías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25" y="71425"/>
            <a:ext cx="64770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Textos guía del curso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2000">
                <a:solidFill>
                  <a:srgbClr val="0F1111"/>
                </a:solidFill>
              </a:rPr>
              <a:t>Numerical Python: Scientific Computing and Data Science Applications with Numpy, SciPy and Matplotlib 2nd ed. Edición. Robert Johansson</a:t>
            </a:r>
            <a:endParaRPr sz="2000">
              <a:solidFill>
                <a:srgbClr val="0F111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Learning IPython for Interactive Computing and Data Visualization Second Edition. Cyrille Rossant.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Python Bookcamp Exercises and Hands-on Projects. Vaskaran Sarcar.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Aprende Python. Sergio Delgado Quintero.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