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9144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ALVADOR JIMÉNEZ CARRASCO" userId="c81824b0-126f-4cc0-9991-5a924c75449b" providerId="ADAL" clId="{16C6B2E7-7CFB-764B-83FB-C09185E33B9C}"/>
    <pc:docChg chg="undo custSel addSld modSld">
      <pc:chgData name="JUAN SALVADOR JIMÉNEZ CARRASCO" userId="c81824b0-126f-4cc0-9991-5a924c75449b" providerId="ADAL" clId="{16C6B2E7-7CFB-764B-83FB-C09185E33B9C}" dt="2021-12-08T18:16:12.247" v="8" actId="478"/>
      <pc:docMkLst>
        <pc:docMk/>
      </pc:docMkLst>
      <pc:sldChg chg="addSp delSp mod">
        <pc:chgData name="JUAN SALVADOR JIMÉNEZ CARRASCO" userId="c81824b0-126f-4cc0-9991-5a924c75449b" providerId="ADAL" clId="{16C6B2E7-7CFB-764B-83FB-C09185E33B9C}" dt="2021-12-08T18:15:29.456" v="1" actId="478"/>
        <pc:sldMkLst>
          <pc:docMk/>
          <pc:sldMk cId="2211758884" sldId="257"/>
        </pc:sldMkLst>
        <pc:cxnChg chg="add del">
          <ac:chgData name="JUAN SALVADOR JIMÉNEZ CARRASCO" userId="c81824b0-126f-4cc0-9991-5a924c75449b" providerId="ADAL" clId="{16C6B2E7-7CFB-764B-83FB-C09185E33B9C}" dt="2021-12-08T18:15:29.456" v="1" actId="478"/>
          <ac:cxnSpMkLst>
            <pc:docMk/>
            <pc:sldMk cId="2211758884" sldId="257"/>
            <ac:cxnSpMk id="25" creationId="{940D4E43-5539-1544-9A2C-67A44A4B0003}"/>
          </ac:cxnSpMkLst>
        </pc:cxnChg>
      </pc:sldChg>
      <pc:sldChg chg="delSp modSp add mod">
        <pc:chgData name="JUAN SALVADOR JIMÉNEZ CARRASCO" userId="c81824b0-126f-4cc0-9991-5a924c75449b" providerId="ADAL" clId="{16C6B2E7-7CFB-764B-83FB-C09185E33B9C}" dt="2021-12-08T18:16:12.247" v="8" actId="478"/>
        <pc:sldMkLst>
          <pc:docMk/>
          <pc:sldMk cId="2242494482" sldId="258"/>
        </pc:sldMkLst>
        <pc:spChg chg="mod">
          <ac:chgData name="JUAN SALVADOR JIMÉNEZ CARRASCO" userId="c81824b0-126f-4cc0-9991-5a924c75449b" providerId="ADAL" clId="{16C6B2E7-7CFB-764B-83FB-C09185E33B9C}" dt="2021-12-08T18:15:50.363" v="3" actId="2085"/>
          <ac:spMkLst>
            <pc:docMk/>
            <pc:sldMk cId="2242494482" sldId="258"/>
            <ac:spMk id="24" creationId="{278ED71D-66B4-4C47-9924-F5BECAC25598}"/>
          </ac:spMkLst>
        </pc:spChg>
        <pc:spChg chg="mod">
          <ac:chgData name="JUAN SALVADOR JIMÉNEZ CARRASCO" userId="c81824b0-126f-4cc0-9991-5a924c75449b" providerId="ADAL" clId="{16C6B2E7-7CFB-764B-83FB-C09185E33B9C}" dt="2021-12-08T18:15:55.187" v="4" actId="2085"/>
          <ac:spMkLst>
            <pc:docMk/>
            <pc:sldMk cId="2242494482" sldId="258"/>
            <ac:spMk id="33" creationId="{DC5EC127-81C7-AB4F-8C2A-7A55FA1D414A}"/>
          </ac:spMkLst>
        </pc:spChg>
        <pc:cxnChg chg="del">
          <ac:chgData name="JUAN SALVADOR JIMÉNEZ CARRASCO" userId="c81824b0-126f-4cc0-9991-5a924c75449b" providerId="ADAL" clId="{16C6B2E7-7CFB-764B-83FB-C09185E33B9C}" dt="2021-12-08T18:15:59.224" v="5" actId="478"/>
          <ac:cxnSpMkLst>
            <pc:docMk/>
            <pc:sldMk cId="2242494482" sldId="258"/>
            <ac:cxnSpMk id="4" creationId="{4B8A1F23-CD7B-BC41-8DAC-E75163C5E10A}"/>
          </ac:cxnSpMkLst>
        </pc:cxnChg>
        <pc:cxnChg chg="del">
          <ac:chgData name="JUAN SALVADOR JIMÉNEZ CARRASCO" userId="c81824b0-126f-4cc0-9991-5a924c75449b" providerId="ADAL" clId="{16C6B2E7-7CFB-764B-83FB-C09185E33B9C}" dt="2021-12-08T18:16:03.440" v="6" actId="478"/>
          <ac:cxnSpMkLst>
            <pc:docMk/>
            <pc:sldMk cId="2242494482" sldId="258"/>
            <ac:cxnSpMk id="14" creationId="{9D34474C-A243-A74E-8A35-A65367F7AF84}"/>
          </ac:cxnSpMkLst>
        </pc:cxnChg>
        <pc:cxnChg chg="del">
          <ac:chgData name="JUAN SALVADOR JIMÉNEZ CARRASCO" userId="c81824b0-126f-4cc0-9991-5a924c75449b" providerId="ADAL" clId="{16C6B2E7-7CFB-764B-83FB-C09185E33B9C}" dt="2021-12-08T18:16:12.247" v="8" actId="478"/>
          <ac:cxnSpMkLst>
            <pc:docMk/>
            <pc:sldMk cId="2242494482" sldId="258"/>
            <ac:cxnSpMk id="25" creationId="{940D4E43-5539-1544-9A2C-67A44A4B0003}"/>
          </ac:cxnSpMkLst>
        </pc:cxnChg>
        <pc:cxnChg chg="del">
          <ac:chgData name="JUAN SALVADOR JIMÉNEZ CARRASCO" userId="c81824b0-126f-4cc0-9991-5a924c75449b" providerId="ADAL" clId="{16C6B2E7-7CFB-764B-83FB-C09185E33B9C}" dt="2021-12-08T18:16:07.848" v="7" actId="478"/>
          <ac:cxnSpMkLst>
            <pc:docMk/>
            <pc:sldMk cId="2242494482" sldId="258"/>
            <ac:cxnSpMk id="31" creationId="{BD72493F-2DE0-944C-A65D-C19B9277668B}"/>
          </ac:cxnSpMkLst>
        </pc:cxnChg>
      </pc:sldChg>
    </pc:docChg>
  </pc:docChgLst>
  <pc:docChgLst>
    <pc:chgData name="JUAN SALVADOR JIMÉNEZ CARRASCO" userId="c81824b0-126f-4cc0-9991-5a924c75449b" providerId="ADAL" clId="{B3363F0D-B8D8-5947-8B98-0EE33AB328BE}"/>
    <pc:docChg chg="undo custSel modSld modMainMaster">
      <pc:chgData name="JUAN SALVADOR JIMÉNEZ CARRASCO" userId="c81824b0-126f-4cc0-9991-5a924c75449b" providerId="ADAL" clId="{B3363F0D-B8D8-5947-8B98-0EE33AB328BE}" dt="2021-02-23T18:41:48.863" v="92"/>
      <pc:docMkLst>
        <pc:docMk/>
      </pc:docMkLst>
      <pc:sldChg chg="addSp delSp modSp mod">
        <pc:chgData name="JUAN SALVADOR JIMÉNEZ CARRASCO" userId="c81824b0-126f-4cc0-9991-5a924c75449b" providerId="ADAL" clId="{B3363F0D-B8D8-5947-8B98-0EE33AB328BE}" dt="2021-02-23T18:41:48.863" v="92"/>
        <pc:sldMkLst>
          <pc:docMk/>
          <pc:sldMk cId="2211758884" sldId="257"/>
        </pc:sldMkLst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k cId="2211758884" sldId="257"/>
            <ac:spMk id="24" creationId="{278ED71D-66B4-4C47-9924-F5BECAC25598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k cId="2211758884" sldId="257"/>
            <ac:spMk id="28" creationId="{78945283-3BFC-724B-BEA7-FC0B724B53A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k cId="2211758884" sldId="257"/>
            <ac:spMk id="29" creationId="{090F4847-5BF8-A146-98FF-C66CD19962DC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k cId="2211758884" sldId="257"/>
            <ac:spMk id="30" creationId="{5CAAAD36-F664-4942-A68B-8B84F645AAB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k cId="2211758884" sldId="257"/>
            <ac:spMk id="33" creationId="{DC5EC127-81C7-AB4F-8C2A-7A55FA1D414A}"/>
          </ac:spMkLst>
        </pc:spChg>
        <pc:spChg chg="add del mod">
          <ac:chgData name="JUAN SALVADOR JIMÉNEZ CARRASCO" userId="c81824b0-126f-4cc0-9991-5a924c75449b" providerId="ADAL" clId="{B3363F0D-B8D8-5947-8B98-0EE33AB328BE}" dt="2021-02-23T18:41:48.863" v="92"/>
          <ac:spMkLst>
            <pc:docMk/>
            <pc:sldMk cId="2211758884" sldId="257"/>
            <ac:spMk id="41" creationId="{6056D683-237C-CE46-9A72-65A9F6210DAD}"/>
          </ac:spMkLst>
        </pc:spChg>
        <pc:grpChg chg="mod">
          <ac:chgData name="JUAN SALVADOR JIMÉNEZ CARRASCO" userId="c81824b0-126f-4cc0-9991-5a924c75449b" providerId="ADAL" clId="{B3363F0D-B8D8-5947-8B98-0EE33AB328BE}" dt="2021-02-23T18:40:57.193" v="87" actId="164"/>
          <ac:grpSpMkLst>
            <pc:docMk/>
            <pc:sldMk cId="2211758884" sldId="257"/>
            <ac:grpSpMk id="2" creationId="{5A2BEB05-533D-724C-B929-A6B76834C5C7}"/>
          </ac:grpSpMkLst>
        </pc:grpChg>
        <pc:grpChg chg="mod">
          <ac:chgData name="JUAN SALVADOR JIMÉNEZ CARRASCO" userId="c81824b0-126f-4cc0-9991-5a924c75449b" providerId="ADAL" clId="{B3363F0D-B8D8-5947-8B98-0EE33AB328BE}" dt="2021-02-23T17:19:30.619" v="0"/>
          <ac:grpSpMkLst>
            <pc:docMk/>
            <pc:sldMk cId="2211758884" sldId="257"/>
            <ac:grpSpMk id="22" creationId="{751BF2C2-DAF3-5441-BDB1-8B7794C711B8}"/>
          </ac:grpSpMkLst>
        </pc:grpChg>
        <pc:grpChg chg="mod">
          <ac:chgData name="JUAN SALVADOR JIMÉNEZ CARRASCO" userId="c81824b0-126f-4cc0-9991-5a924c75449b" providerId="ADAL" clId="{B3363F0D-B8D8-5947-8B98-0EE33AB328BE}" dt="2021-02-23T17:19:30.619" v="0"/>
          <ac:grpSpMkLst>
            <pc:docMk/>
            <pc:sldMk cId="2211758884" sldId="257"/>
            <ac:grpSpMk id="23" creationId="{E6508DAC-0017-B042-8D2E-847B78AD8766}"/>
          </ac:grpSpMkLst>
        </pc:grpChg>
        <pc:grpChg chg="add mod">
          <ac:chgData name="JUAN SALVADOR JIMÉNEZ CARRASCO" userId="c81824b0-126f-4cc0-9991-5a924c75449b" providerId="ADAL" clId="{B3363F0D-B8D8-5947-8B98-0EE33AB328BE}" dt="2021-02-23T18:41:00.022" v="89" actId="1037"/>
          <ac:grpSpMkLst>
            <pc:docMk/>
            <pc:sldMk cId="2211758884" sldId="257"/>
            <ac:grpSpMk id="40" creationId="{37B22FD1-75AA-534B-971C-3DF652F16A55}"/>
          </ac:grpSpMkLst>
        </pc:grpChg>
        <pc:picChg chg="mod">
          <ac:chgData name="JUAN SALVADOR JIMÉNEZ CARRASCO" userId="c81824b0-126f-4cc0-9991-5a924c75449b" providerId="ADAL" clId="{B3363F0D-B8D8-5947-8B98-0EE33AB328BE}" dt="2021-02-23T18:40:11.320" v="80" actId="14100"/>
          <ac:picMkLst>
            <pc:docMk/>
            <pc:sldMk cId="2211758884" sldId="257"/>
            <ac:picMk id="26" creationId="{99BAC793-D56B-4742-8957-DAF7A27D4708}"/>
          </ac:picMkLst>
        </pc:picChg>
        <pc:picChg chg="mod">
          <ac:chgData name="JUAN SALVADOR JIMÉNEZ CARRASCO" userId="c81824b0-126f-4cc0-9991-5a924c75449b" providerId="ADAL" clId="{B3363F0D-B8D8-5947-8B98-0EE33AB328BE}" dt="2021-02-23T17:19:30.619" v="0"/>
          <ac:picMkLst>
            <pc:docMk/>
            <pc:sldMk cId="2211758884" sldId="257"/>
            <ac:picMk id="27" creationId="{49F4DC97-D008-5A44-9040-A69D2DAD5A67}"/>
          </ac:picMkLst>
        </pc:pic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4" creationId="{4B8A1F23-CD7B-BC41-8DAC-E75163C5E10A}"/>
          </ac:cxnSpMkLst>
        </pc:cxn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14" creationId="{9D34474C-A243-A74E-8A35-A65367F7AF84}"/>
          </ac:cxnSpMkLst>
        </pc:cxn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19" creationId="{5F1862AF-1DF4-3F4C-B119-5982BAABAB27}"/>
          </ac:cxnSpMkLst>
        </pc:cxn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25" creationId="{940D4E43-5539-1544-9A2C-67A44A4B0003}"/>
          </ac:cxnSpMkLst>
        </pc:cxn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31" creationId="{BD72493F-2DE0-944C-A65D-C19B9277668B}"/>
          </ac:cxnSpMkLst>
        </pc:cxnChg>
        <pc:cxnChg chg="add mod">
          <ac:chgData name="JUAN SALVADOR JIMÉNEZ CARRASCO" userId="c81824b0-126f-4cc0-9991-5a924c75449b" providerId="ADAL" clId="{B3363F0D-B8D8-5947-8B98-0EE33AB328BE}" dt="2021-02-23T18:40:57.193" v="87" actId="164"/>
          <ac:cxnSpMkLst>
            <pc:docMk/>
            <pc:sldMk cId="2211758884" sldId="257"/>
            <ac:cxnSpMk id="32" creationId="{96C680ED-A7A7-944E-9D8C-B60911FA0D6B}"/>
          </ac:cxnSpMkLst>
        </pc:cxnChg>
        <pc:cxnChg chg="add del mod">
          <ac:chgData name="JUAN SALVADOR JIMÉNEZ CARRASCO" userId="c81824b0-126f-4cc0-9991-5a924c75449b" providerId="ADAL" clId="{B3363F0D-B8D8-5947-8B98-0EE33AB328BE}" dt="2021-02-23T18:40:33.542" v="85" actId="478"/>
          <ac:cxnSpMkLst>
            <pc:docMk/>
            <pc:sldMk cId="2211758884" sldId="257"/>
            <ac:cxnSpMk id="36" creationId="{FE29B9E9-D6E0-FB4B-86D1-751285D5C510}"/>
          </ac:cxnSpMkLst>
        </pc:cxnChg>
      </pc:sldChg>
      <pc:sldMasterChg chg="modSp modSldLayout">
        <pc:chgData name="JUAN SALVADOR JIMÉNEZ CARRASCO" userId="c81824b0-126f-4cc0-9991-5a924c75449b" providerId="ADAL" clId="{B3363F0D-B8D8-5947-8B98-0EE33AB328BE}" dt="2021-02-23T17:19:30.619" v="0"/>
        <pc:sldMasterMkLst>
          <pc:docMk/>
          <pc:sldMasterMk cId="3591049001" sldId="2147483660"/>
        </pc:sldMasterMkLst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asterMk cId="3591049001" sldId="2147483660"/>
            <ac:spMk id="2" creationId="{00000000-0000-0000-0000-00000000000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asterMk cId="3591049001" sldId="2147483660"/>
            <ac:spMk id="3" creationId="{00000000-0000-0000-0000-00000000000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asterMk cId="3591049001" sldId="2147483660"/>
            <ac:spMk id="4" creationId="{00000000-0000-0000-0000-00000000000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asterMk cId="3591049001" sldId="2147483660"/>
            <ac:spMk id="5" creationId="{00000000-0000-0000-0000-000000000000}"/>
          </ac:spMkLst>
        </pc:spChg>
        <pc:spChg chg="mod">
          <ac:chgData name="JUAN SALVADOR JIMÉNEZ CARRASCO" userId="c81824b0-126f-4cc0-9991-5a924c75449b" providerId="ADAL" clId="{B3363F0D-B8D8-5947-8B98-0EE33AB328BE}" dt="2021-02-23T17:19:30.619" v="0"/>
          <ac:spMkLst>
            <pc:docMk/>
            <pc:sldMasterMk cId="3591049001" sldId="2147483660"/>
            <ac:spMk id="6" creationId="{00000000-0000-0000-0000-000000000000}"/>
          </ac:spMkLst>
        </pc:sp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1555098133" sldId="2147483661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1555098133" sldId="2147483661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1555098133" sldId="2147483661"/>
              <ac:spMk id="3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622763024" sldId="2147483663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622763024" sldId="2147483663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622763024" sldId="2147483663"/>
              <ac:spMk id="3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2077977359" sldId="2147483664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2077977359" sldId="2147483664"/>
              <ac:spMk id="3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2077977359" sldId="2147483664"/>
              <ac:spMk id="4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888811994" sldId="2147483665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888811994" sldId="2147483665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888811994" sldId="2147483665"/>
              <ac:spMk id="3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888811994" sldId="2147483665"/>
              <ac:spMk id="4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888811994" sldId="2147483665"/>
              <ac:spMk id="5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888811994" sldId="2147483665"/>
              <ac:spMk id="6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4519847" sldId="2147483668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4519847" sldId="2147483668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4519847" sldId="2147483668"/>
              <ac:spMk id="3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4519847" sldId="2147483668"/>
              <ac:spMk id="4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2286595096" sldId="2147483669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2286595096" sldId="2147483669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2286595096" sldId="2147483669"/>
              <ac:spMk id="3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2286595096" sldId="2147483669"/>
              <ac:spMk id="4" creationId="{00000000-0000-0000-0000-000000000000}"/>
            </ac:spMkLst>
          </pc:spChg>
        </pc:sldLayoutChg>
        <pc:sldLayoutChg chg="modSp">
          <pc:chgData name="JUAN SALVADOR JIMÉNEZ CARRASCO" userId="c81824b0-126f-4cc0-9991-5a924c75449b" providerId="ADAL" clId="{B3363F0D-B8D8-5947-8B98-0EE33AB328BE}" dt="2021-02-23T17:19:30.619" v="0"/>
          <pc:sldLayoutMkLst>
            <pc:docMk/>
            <pc:sldMasterMk cId="3591049001" sldId="2147483660"/>
            <pc:sldLayoutMk cId="4183194957" sldId="2147483671"/>
          </pc:sldLayoutMkLst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4183194957" sldId="2147483671"/>
              <ac:spMk id="2" creationId="{00000000-0000-0000-0000-000000000000}"/>
            </ac:spMkLst>
          </pc:spChg>
          <pc:spChg chg="mod">
            <ac:chgData name="JUAN SALVADOR JIMÉNEZ CARRASCO" userId="c81824b0-126f-4cc0-9991-5a924c75449b" providerId="ADAL" clId="{B3363F0D-B8D8-5947-8B98-0EE33AB328BE}" dt="2021-02-23T17:19:30.619" v="0"/>
            <ac:spMkLst>
              <pc:docMk/>
              <pc:sldMasterMk cId="3591049001" sldId="2147483660"/>
              <pc:sldLayoutMk cId="418319495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4411"/>
            <a:ext cx="77724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3490"/>
            <a:ext cx="6858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5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4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6753"/>
            <a:ext cx="1971675" cy="520105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6753"/>
            <a:ext cx="5800725" cy="520105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26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305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0059"/>
            <a:ext cx="78867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07146"/>
            <a:ext cx="78867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/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78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3765"/>
            <a:ext cx="3886200" cy="38940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3765"/>
            <a:ext cx="3886200" cy="38940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970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6754"/>
            <a:ext cx="7886700" cy="118625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4485"/>
            <a:ext cx="386834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1810"/>
            <a:ext cx="3868340" cy="32973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4485"/>
            <a:ext cx="3887391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41810"/>
            <a:ext cx="3887391" cy="32973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5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08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602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3655"/>
            <a:ext cx="462915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423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3655"/>
            <a:ext cx="462915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59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6754"/>
            <a:ext cx="78867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3765"/>
            <a:ext cx="78867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3513-A8D7-8F4D-915A-59A5AB163743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88346"/>
            <a:ext cx="30861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628C-6725-9E4E-9742-F409A69C7C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2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37B22FD1-75AA-534B-971C-3DF652F16A55}"/>
              </a:ext>
            </a:extLst>
          </p:cNvPr>
          <p:cNvGrpSpPr/>
          <p:nvPr/>
        </p:nvGrpSpPr>
        <p:grpSpPr>
          <a:xfrm>
            <a:off x="-44771" y="0"/>
            <a:ext cx="9655138" cy="6379654"/>
            <a:chOff x="-24893" y="0"/>
            <a:chExt cx="9655138" cy="637965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2BEB05-533D-724C-B929-A6B76834C5C7}"/>
                </a:ext>
              </a:extLst>
            </p:cNvPr>
            <p:cNvGrpSpPr/>
            <p:nvPr/>
          </p:nvGrpSpPr>
          <p:grpSpPr>
            <a:xfrm>
              <a:off x="-24893" y="0"/>
              <a:ext cx="9655138" cy="6379654"/>
              <a:chOff x="-59117" y="567026"/>
              <a:chExt cx="9655138" cy="6379654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751BF2C2-DAF3-5441-BDB1-8B7794C711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59117" y="567026"/>
                <a:ext cx="9655138" cy="6379654"/>
                <a:chOff x="-30738" y="-12523"/>
                <a:chExt cx="5811022" cy="3839836"/>
              </a:xfrm>
            </p:grpSpPr>
            <p:grpSp>
              <p:nvGrpSpPr>
                <p:cNvPr id="23" name="Grupo 22">
                  <a:extLst>
                    <a:ext uri="{FF2B5EF4-FFF2-40B4-BE49-F238E27FC236}">
                      <a16:creationId xmlns:a16="http://schemas.microsoft.com/office/drawing/2014/main" id="{E6508DAC-0017-B042-8D2E-847B78AD8766}"/>
                    </a:ext>
                  </a:extLst>
                </p:cNvPr>
                <p:cNvGrpSpPr/>
                <p:nvPr/>
              </p:nvGrpSpPr>
              <p:grpSpPr>
                <a:xfrm>
                  <a:off x="-30738" y="-12523"/>
                  <a:ext cx="5811022" cy="3839836"/>
                  <a:chOff x="-30738" y="-12523"/>
                  <a:chExt cx="5811022" cy="3839836"/>
                </a:xfrm>
              </p:grpSpPr>
              <p:pic>
                <p:nvPicPr>
                  <p:cNvPr id="26" name="Imagen 25">
                    <a:extLst>
                      <a:ext uri="{FF2B5EF4-FFF2-40B4-BE49-F238E27FC236}">
                        <a16:creationId xmlns:a16="http://schemas.microsoft.com/office/drawing/2014/main" id="{99BAC793-D56B-4742-8957-DAF7A27D47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02" b="3791"/>
                  <a:stretch/>
                </p:blipFill>
                <p:spPr bwMode="auto">
                  <a:xfrm>
                    <a:off x="3591465" y="-12523"/>
                    <a:ext cx="1990884" cy="299569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7" name="Imagen 26">
                    <a:extLst>
                      <a:ext uri="{FF2B5EF4-FFF2-40B4-BE49-F238E27FC236}">
                        <a16:creationId xmlns:a16="http://schemas.microsoft.com/office/drawing/2014/main" id="{49F4DC97-D008-5A44-9040-A69D2DAD5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110" r="1" b="20661"/>
                  <a:stretch/>
                </p:blipFill>
                <p:spPr bwMode="auto">
                  <a:xfrm>
                    <a:off x="-7059" y="56644"/>
                    <a:ext cx="2898775" cy="288417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8" name="Cuadro de texto 31">
                    <a:extLst>
                      <a:ext uri="{FF2B5EF4-FFF2-40B4-BE49-F238E27FC236}">
                        <a16:creationId xmlns:a16="http://schemas.microsoft.com/office/drawing/2014/main" id="{78945283-3BFC-724B-BEA7-FC0B724B53A0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328" y="25977"/>
                    <a:ext cx="881156" cy="29825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Híbridos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Cultivos cobertura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Criollos mejorados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Nivelación de suelos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Bioinsecticidas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foliar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Semillas mejoradas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Camas permanentes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Desvare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Insectos benéficos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Cal micronizada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Monitoreo de plagas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Biofertilizantes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Rastrojo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Mejoradores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de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Micorrizas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Tratamiento semillas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Siembra directa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Subsoleo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Feromonas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Micronutrientes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Composta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Poscosecha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Fertilización (NPK)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Cuadro de texto 51">
                    <a:extLst>
                      <a:ext uri="{FF2B5EF4-FFF2-40B4-BE49-F238E27FC236}">
                        <a16:creationId xmlns:a16="http://schemas.microsoft.com/office/drawing/2014/main" id="{090F4847-5BF8-A146-98FF-C66CD19962D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770" y="2940814"/>
                    <a:ext cx="2225514" cy="25036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0         10        20         30        40         50        60        70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Tasa de adopción de innovaciones (%)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Cuadro de texto 52">
                    <a:extLst>
                      <a:ext uri="{FF2B5EF4-FFF2-40B4-BE49-F238E27FC236}">
                        <a16:creationId xmlns:a16="http://schemas.microsoft.com/office/drawing/2014/main" id="{5CAAAD36-F664-4942-A68B-8B84F645AAB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5455" y="1881550"/>
                    <a:ext cx="949570" cy="294195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Fertilización (NPK)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Poscosecha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Composta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Micronutrientes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Feromonas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Subsoleo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Siembra directa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Tratamiento semillas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Micorrizas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de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Mejoradores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Rastrojo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Biofertilizantes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Monitoreo de plagas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Cal micronizada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Insectos benéficos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Desvare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Camas permanentes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Semillas mejoradas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foliar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Bioinsecticidas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Nivelación de suelos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Criollos mejorados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Cultivos cobertura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Híbridos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Cuadro de texto 2">
                  <a:extLst>
                    <a:ext uri="{FF2B5EF4-FFF2-40B4-BE49-F238E27FC236}">
                      <a16:creationId xmlns:a16="http://schemas.microsoft.com/office/drawing/2014/main" id="{278ED71D-66B4-4C47-9924-F5BECAC25598}"/>
                    </a:ext>
                  </a:extLst>
                </p:cNvPr>
                <p:cNvSpPr txBox="1"/>
                <p:nvPr/>
              </p:nvSpPr>
              <p:spPr>
                <a:xfrm>
                  <a:off x="256033" y="438912"/>
                  <a:ext cx="210627" cy="211663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ES_tradnl" sz="1600" b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s-MX" sz="16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Cuadro de texto 2">
                <a:extLst>
                  <a:ext uri="{FF2B5EF4-FFF2-40B4-BE49-F238E27FC236}">
                    <a16:creationId xmlns:a16="http://schemas.microsoft.com/office/drawing/2014/main" id="{DC5EC127-81C7-AB4F-8C2A-7A55FA1D414A}"/>
                  </a:ext>
                </a:extLst>
              </p:cNvPr>
              <p:cNvSpPr txBox="1"/>
              <p:nvPr/>
            </p:nvSpPr>
            <p:spPr>
              <a:xfrm>
                <a:off x="8040450" y="1311327"/>
                <a:ext cx="352436" cy="3541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_tradnl" sz="16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s-MX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B8A1F23-CD7B-BC41-8DAC-E75163C5E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9915" y="120152"/>
              <a:ext cx="31440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D34474C-A243-A74E-8A35-A65367F7A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0" y="120152"/>
              <a:ext cx="0" cy="4786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1862AF-1DF4-3F4C-B119-5982BAABA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38" y="114917"/>
              <a:ext cx="0" cy="47576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40D4E43-5539-1544-9A2C-67A44A4B0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4" y="114916"/>
              <a:ext cx="4754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D72493F-2DE0-944C-A65D-C19B92776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54" y="114917"/>
              <a:ext cx="0" cy="47576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6C680ED-A7A7-944E-9D8C-B60911FA0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4" y="4866743"/>
              <a:ext cx="4754084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7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37B22FD1-75AA-534B-971C-3DF652F16A55}"/>
              </a:ext>
            </a:extLst>
          </p:cNvPr>
          <p:cNvGrpSpPr/>
          <p:nvPr/>
        </p:nvGrpSpPr>
        <p:grpSpPr>
          <a:xfrm>
            <a:off x="-44771" y="0"/>
            <a:ext cx="9655138" cy="6379654"/>
            <a:chOff x="-24893" y="0"/>
            <a:chExt cx="9655138" cy="637965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2BEB05-533D-724C-B929-A6B76834C5C7}"/>
                </a:ext>
              </a:extLst>
            </p:cNvPr>
            <p:cNvGrpSpPr/>
            <p:nvPr/>
          </p:nvGrpSpPr>
          <p:grpSpPr>
            <a:xfrm>
              <a:off x="-24893" y="0"/>
              <a:ext cx="9655138" cy="6379654"/>
              <a:chOff x="-59117" y="567026"/>
              <a:chExt cx="9655138" cy="6379654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751BF2C2-DAF3-5441-BDB1-8B7794C711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59117" y="567026"/>
                <a:ext cx="9655138" cy="6379654"/>
                <a:chOff x="-30738" y="-12523"/>
                <a:chExt cx="5811022" cy="3839836"/>
              </a:xfrm>
            </p:grpSpPr>
            <p:grpSp>
              <p:nvGrpSpPr>
                <p:cNvPr id="23" name="Grupo 22">
                  <a:extLst>
                    <a:ext uri="{FF2B5EF4-FFF2-40B4-BE49-F238E27FC236}">
                      <a16:creationId xmlns:a16="http://schemas.microsoft.com/office/drawing/2014/main" id="{E6508DAC-0017-B042-8D2E-847B78AD8766}"/>
                    </a:ext>
                  </a:extLst>
                </p:cNvPr>
                <p:cNvGrpSpPr/>
                <p:nvPr/>
              </p:nvGrpSpPr>
              <p:grpSpPr>
                <a:xfrm>
                  <a:off x="-30738" y="-12523"/>
                  <a:ext cx="5811022" cy="3839836"/>
                  <a:chOff x="-30738" y="-12523"/>
                  <a:chExt cx="5811022" cy="3839836"/>
                </a:xfrm>
              </p:grpSpPr>
              <p:pic>
                <p:nvPicPr>
                  <p:cNvPr id="26" name="Imagen 25">
                    <a:extLst>
                      <a:ext uri="{FF2B5EF4-FFF2-40B4-BE49-F238E27FC236}">
                        <a16:creationId xmlns:a16="http://schemas.microsoft.com/office/drawing/2014/main" id="{99BAC793-D56B-4742-8957-DAF7A27D47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02" b="3791"/>
                  <a:stretch/>
                </p:blipFill>
                <p:spPr bwMode="auto">
                  <a:xfrm>
                    <a:off x="3591465" y="-12523"/>
                    <a:ext cx="1990884" cy="299569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7" name="Imagen 26">
                    <a:extLst>
                      <a:ext uri="{FF2B5EF4-FFF2-40B4-BE49-F238E27FC236}">
                        <a16:creationId xmlns:a16="http://schemas.microsoft.com/office/drawing/2014/main" id="{49F4DC97-D008-5A44-9040-A69D2DAD5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110" r="1" b="20661"/>
                  <a:stretch/>
                </p:blipFill>
                <p:spPr bwMode="auto">
                  <a:xfrm>
                    <a:off x="-7059" y="56644"/>
                    <a:ext cx="2898775" cy="288417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8" name="Cuadro de texto 31">
                    <a:extLst>
                      <a:ext uri="{FF2B5EF4-FFF2-40B4-BE49-F238E27FC236}">
                        <a16:creationId xmlns:a16="http://schemas.microsoft.com/office/drawing/2014/main" id="{78945283-3BFC-724B-BEA7-FC0B724B53A0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328" y="25977"/>
                    <a:ext cx="881156" cy="29825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Híbridos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Cultivos cobertura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Criollos mejorados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Nivelación de suelos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Bioinsecticidas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foliar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Semillas mejoradas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Camas permanentes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Desvare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Insectos benéficos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Cal micronizada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Monitoreo de plagas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Biofertilizantes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Rastrojo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Mejoradores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de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Micorrizas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Tratamiento semillas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Siembra directa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Subsoleo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Feromonas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Micronutrientes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Composta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Poscosecha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Fertilización (NPK)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Cuadro de texto 51">
                    <a:extLst>
                      <a:ext uri="{FF2B5EF4-FFF2-40B4-BE49-F238E27FC236}">
                        <a16:creationId xmlns:a16="http://schemas.microsoft.com/office/drawing/2014/main" id="{090F4847-5BF8-A146-98FF-C66CD19962D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770" y="2940814"/>
                    <a:ext cx="2225514" cy="25036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0         10        20         30        40         50        60        70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Tasa de adopción de innovaciones (%)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Cuadro de texto 52">
                    <a:extLst>
                      <a:ext uri="{FF2B5EF4-FFF2-40B4-BE49-F238E27FC236}">
                        <a16:creationId xmlns:a16="http://schemas.microsoft.com/office/drawing/2014/main" id="{5CAAAD36-F664-4942-A68B-8B84F645AAB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5455" y="1881550"/>
                    <a:ext cx="949570" cy="294195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Fertilización (NPK)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Poscosecha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Composta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Micronutrientes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Feromonas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Subsoleo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Siembra directa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Tratamiento semillas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Micorrizas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de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Mejoradores suelo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Rastrojo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Biofertilizantes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Monitoreo de plagas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Cal micronizada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Insectos benéficos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Desvare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Camas permanentes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Semillas mejoradas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Análisis foliar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Bioinsecticidas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Nivelación de suelos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Criollos mejorados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Cultivos cobertura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Rastra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r">
                      <a:lnSpc>
                        <a:spcPts val="1420"/>
                      </a:lnSpc>
                    </a:pPr>
                    <a:r>
                      <a:rPr lang="es-ES_tradnl" sz="11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Híbridos MasAgro</a:t>
                    </a:r>
                    <a:endParaRPr lang="es-MX" sz="11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Cuadro de texto 2">
                  <a:extLst>
                    <a:ext uri="{FF2B5EF4-FFF2-40B4-BE49-F238E27FC236}">
                      <a16:creationId xmlns:a16="http://schemas.microsoft.com/office/drawing/2014/main" id="{278ED71D-66B4-4C47-9924-F5BECAC25598}"/>
                    </a:ext>
                  </a:extLst>
                </p:cNvPr>
                <p:cNvSpPr txBox="1"/>
                <p:nvPr/>
              </p:nvSpPr>
              <p:spPr>
                <a:xfrm>
                  <a:off x="256033" y="438912"/>
                  <a:ext cx="210627" cy="2116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ES_tradnl" sz="1600" b="1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s-MX" sz="16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Cuadro de texto 2">
                <a:extLst>
                  <a:ext uri="{FF2B5EF4-FFF2-40B4-BE49-F238E27FC236}">
                    <a16:creationId xmlns:a16="http://schemas.microsoft.com/office/drawing/2014/main" id="{DC5EC127-81C7-AB4F-8C2A-7A55FA1D414A}"/>
                  </a:ext>
                </a:extLst>
              </p:cNvPr>
              <p:cNvSpPr txBox="1"/>
              <p:nvPr/>
            </p:nvSpPr>
            <p:spPr>
              <a:xfrm>
                <a:off x="8040450" y="1311327"/>
                <a:ext cx="352436" cy="354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_tradnl" sz="16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s-MX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1862AF-1DF4-3F4C-B119-5982BAABA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38" y="114917"/>
              <a:ext cx="0" cy="47576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6C680ED-A7A7-944E-9D8C-B60911FA0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4" y="4866743"/>
              <a:ext cx="4754084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249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226</Words>
  <Application>Microsoft Macintosh PowerPoint</Application>
  <PresentationFormat>Personalizado</PresentationFormat>
  <Paragraphs>116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SALVADOR JIMÉNEZ CARRASCO</dc:creator>
  <cp:lastModifiedBy>JUAN SALVADOR JIMÉNEZ CARRASCO</cp:lastModifiedBy>
  <cp:revision>4</cp:revision>
  <dcterms:created xsi:type="dcterms:W3CDTF">2021-02-16T16:49:57Z</dcterms:created>
  <dcterms:modified xsi:type="dcterms:W3CDTF">2021-12-08T18:16:31Z</dcterms:modified>
</cp:coreProperties>
</file>