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emo.ovathemes.com/aleb/home-3-eventbrite-for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.VIVENT</a:t>
            </a:r>
            <a:r>
              <a:rPr lang="es-ES"/>
              <a:t>LY.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ES"/>
              <a:t>Web de eventos internacionales sobre negocios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la Homepage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Opción para publicar evento. (debajo de las imágenes con las categorías indicadas).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clickar a “publicar evento”: es necesario el registro del usuario.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la opción de publicar evento (Nueva pestaña)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38200" y="1528176"/>
            <a:ext cx="10515600" cy="498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Localidad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entradas.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de entrada (si es gratuita, no es necesario)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País en donde se realiza el pago.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la Homepage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misma página principal, al final, se encontrará una información general sobre el equipo: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+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/>
              <a:t>Instagram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62839" y="2611677"/>
            <a:ext cx="1603331" cy="7640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</a:p>
        </p:txBody>
      </p:sp>
      <p:sp>
        <p:nvSpPr>
          <p:cNvPr id="158" name="Shape 158"/>
          <p:cNvSpPr/>
          <p:nvPr/>
        </p:nvSpPr>
        <p:spPr>
          <a:xfrm>
            <a:off x="1991638" y="1565748"/>
            <a:ext cx="1903956" cy="7515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</a:p>
        </p:txBody>
      </p:sp>
      <p:sp>
        <p:nvSpPr>
          <p:cNvPr id="159" name="Shape 159"/>
          <p:cNvSpPr/>
          <p:nvPr/>
        </p:nvSpPr>
        <p:spPr>
          <a:xfrm>
            <a:off x="1991638" y="3018772"/>
            <a:ext cx="1903956" cy="7139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Publicar evento</a:t>
            </a:r>
          </a:p>
        </p:txBody>
      </p:sp>
      <p:sp>
        <p:nvSpPr>
          <p:cNvPr id="160" name="Shape 160"/>
          <p:cNvSpPr/>
          <p:nvPr/>
        </p:nvSpPr>
        <p:spPr>
          <a:xfrm>
            <a:off x="1991638" y="4434217"/>
            <a:ext cx="1903956" cy="7390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 Nosotros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6323" y="1503121"/>
            <a:ext cx="2292263" cy="8768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-Eventos destacados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-Filtros de búsqueda</a:t>
            </a:r>
          </a:p>
        </p:txBody>
      </p:sp>
      <p:sp>
        <p:nvSpPr>
          <p:cNvPr id="162" name="Shape 162"/>
          <p:cNvSpPr/>
          <p:nvPr/>
        </p:nvSpPr>
        <p:spPr>
          <a:xfrm>
            <a:off x="6663845" y="1503120"/>
            <a:ext cx="2104372" cy="8768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 detallada del evento</a:t>
            </a:r>
          </a:p>
        </p:txBody>
      </p:sp>
      <p:sp>
        <p:nvSpPr>
          <p:cNvPr id="163" name="Shape 163"/>
          <p:cNvSpPr/>
          <p:nvPr/>
        </p:nvSpPr>
        <p:spPr>
          <a:xfrm>
            <a:off x="8893476" y="1503120"/>
            <a:ext cx="1741118" cy="8768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Registro/Acceso</a:t>
            </a:r>
          </a:p>
        </p:txBody>
      </p:sp>
      <p:sp>
        <p:nvSpPr>
          <p:cNvPr id="164" name="Shape 164"/>
          <p:cNvSpPr/>
          <p:nvPr/>
        </p:nvSpPr>
        <p:spPr>
          <a:xfrm>
            <a:off x="10759853" y="1503120"/>
            <a:ext cx="1327763" cy="8768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 eventos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4014593" y="1941527"/>
            <a:ext cx="212942" cy="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6494745" y="1941527"/>
            <a:ext cx="212942" cy="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8724376" y="1941527"/>
            <a:ext cx="212942" cy="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>
            <a:off x="10603279" y="1941527"/>
            <a:ext cx="212942" cy="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69" name="Shape 169"/>
          <p:cNvSpPr/>
          <p:nvPr/>
        </p:nvSpPr>
        <p:spPr>
          <a:xfrm>
            <a:off x="4384111" y="2993720"/>
            <a:ext cx="1878904" cy="7390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Registro/Acceso</a:t>
            </a:r>
          </a:p>
        </p:txBody>
      </p:sp>
      <p:sp>
        <p:nvSpPr>
          <p:cNvPr id="170" name="Shape 170"/>
          <p:cNvSpPr/>
          <p:nvPr/>
        </p:nvSpPr>
        <p:spPr>
          <a:xfrm>
            <a:off x="6751532" y="2993720"/>
            <a:ext cx="1791222" cy="7390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Pasos para publicar evento</a:t>
            </a:r>
          </a:p>
        </p:txBody>
      </p:sp>
      <p:sp>
        <p:nvSpPr>
          <p:cNvPr id="171" name="Shape 171"/>
          <p:cNvSpPr/>
          <p:nvPr/>
        </p:nvSpPr>
        <p:spPr>
          <a:xfrm>
            <a:off x="9012474" y="2993720"/>
            <a:ext cx="1697276" cy="7390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Evento publicado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38203" y="175364"/>
            <a:ext cx="92943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Enlaces de la página</a:t>
            </a:r>
          </a:p>
        </p:txBody>
      </p:sp>
      <p:cxnSp>
        <p:nvCxnSpPr>
          <p:cNvPr id="173" name="Shape 173"/>
          <p:cNvCxnSpPr/>
          <p:nvPr/>
        </p:nvCxnSpPr>
        <p:spPr>
          <a:xfrm flipH="1" rot="10800000">
            <a:off x="4017728" y="3363238"/>
            <a:ext cx="263047" cy="125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 flipH="1" rot="10800000">
            <a:off x="6450904" y="3375763"/>
            <a:ext cx="263047" cy="125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8633566" y="3388288"/>
            <a:ext cx="263047" cy="125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1490597" y="2029216"/>
            <a:ext cx="388307" cy="4759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>
            <a:off x="1684750" y="3400813"/>
            <a:ext cx="194154" cy="2066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1227551" y="3607496"/>
            <a:ext cx="651353" cy="10396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acepta cualquier propuesta para mejorar la página o hacerla más sencilla que lo mencionado en este Powerpoint.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que la interfaz sea interactiva, con atractivo a la hora de navegar el usuario.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generales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tipos de usuarios que navegan en la web: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que publica 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que busca 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generales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los usuarios en búsqueda de eventos: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Categorías de eventos.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para buscar 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Pagos en línea para conseguir la entrada.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personal de los eventos comprados o de su interés.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generales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los usuarios que publican sus eventos: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Pestaña para “Publicar evento”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para 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cobro de entradas.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la Homepage</a:t>
            </a:r>
          </a:p>
        </p:txBody>
      </p:sp>
      <p:pic>
        <p:nvPicPr>
          <p:cNvPr id="109" name="Shape 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481" y="1825625"/>
            <a:ext cx="92750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7315200" y="200416"/>
            <a:ext cx="45845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pestañas son: “Home” o “Inicio”; “Publicar evento”; “Sobre Nosotros”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la Homepage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cada imagen vendría adherido una categoría. Las categorías serán: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1: M</a:t>
            </a:r>
            <a:r>
              <a:rPr lang="es-ES"/>
              <a:t>ARKETING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2: </a:t>
            </a:r>
            <a:r>
              <a:rPr lang="es-ES"/>
              <a:t>FINANZAS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3: </a:t>
            </a:r>
            <a:r>
              <a:rPr lang="es-ES"/>
              <a:t>MEDIO AMBIENTE Y SOSTENIBILIDAD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4: </a:t>
            </a:r>
            <a:r>
              <a:rPr lang="es-ES"/>
              <a:t>EMPRENDEDURÍA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s-ES"/>
              <a:t>Categoría 5: INVERSIONES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s-ES"/>
              <a:t>Categoría 6: Otros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 imagen central vendría a ser el nombre de la página con mayor tamaño y los laterales una imagen con una categoría*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la categoría indicada.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 al pinchar en la imagen de “m</a:t>
            </a:r>
            <a:r>
              <a:rPr lang="es-ES"/>
              <a:t>arketing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enlazará a otra página en donde habrá una sección para eventos destacados y otra sección con pestañas con filtros.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Sección 1: Eventos destacados.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Sección 2: Filtros que incluye: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Localidad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Precio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Fecha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eventos publicados.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s-E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eventos aparecerán con una imagen y descripción correspondiente, (junto con la información de precio, localidad, etc).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s-E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clickar en el evento, se enlazará a una página similar a la siguiente: </a:t>
            </a:r>
            <a:r>
              <a:rPr b="0" i="0" lang="es-ES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http://demo.ovathemes.com/aleb/home-3-eventbrite-form/</a:t>
            </a:r>
            <a:r>
              <a:rPr b="0" i="0" lang="es-E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donde se mostrará la información del evento.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s-E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página de ejemplo no tiene por qué ser la misma con el mismo diseño, será diferente y adaptado a lo que busca VIVENTLY.</a:t>
            </a:r>
          </a:p>
          <a:p>
            <a:pPr indent="-164465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rPr b="0" i="0" lang="es-E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(incluyendo vuelo y hotel o hostel si es de otro país).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s-E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vuelo y hotel puede ser sincronizado con páginas como Booking, u otros buscadores que encuentren la mejor oferta para estar cerca del evento.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eventos publicados.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misma página del evento indicado, habrá la opción de comprar entrada para que el usuario clicke en él y se proceda al pago de esta.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necesario registrarse en la web para poder realizar esta acción.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