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3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0"/>
    <p:restoredTop sz="94694"/>
  </p:normalViewPr>
  <p:slideViewPr>
    <p:cSldViewPr snapToGrid="0">
      <p:cViewPr>
        <p:scale>
          <a:sx n="96" d="100"/>
          <a:sy n="96" d="100"/>
        </p:scale>
        <p:origin x="17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0E7-E038-E240-ACEA-B5FCACAEF077}" type="datetimeFigureOut">
              <a:rPr lang="es-CO" smtClean="0"/>
              <a:t>9/05/23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B87DF8A-ADFC-D545-AEDC-E564E2FB1891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9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0E7-E038-E240-ACEA-B5FCACAEF077}" type="datetimeFigureOut">
              <a:rPr lang="es-CO" smtClean="0"/>
              <a:t>9/05/23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DF8A-ADFC-D545-AEDC-E564E2FB1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885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0E7-E038-E240-ACEA-B5FCACAEF077}" type="datetimeFigureOut">
              <a:rPr lang="es-CO" smtClean="0"/>
              <a:t>9/05/23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DF8A-ADFC-D545-AEDC-E564E2FB1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871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0E7-E038-E240-ACEA-B5FCACAEF077}" type="datetimeFigureOut">
              <a:rPr lang="es-CO" smtClean="0"/>
              <a:t>9/05/23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DF8A-ADFC-D545-AEDC-E564E2FB1891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24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0E7-E038-E240-ACEA-B5FCACAEF077}" type="datetimeFigureOut">
              <a:rPr lang="es-CO" smtClean="0"/>
              <a:t>9/05/23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DF8A-ADFC-D545-AEDC-E564E2FB1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295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0E7-E038-E240-ACEA-B5FCACAEF077}" type="datetimeFigureOut">
              <a:rPr lang="es-CO" smtClean="0"/>
              <a:t>9/05/23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DF8A-ADFC-D545-AEDC-E564E2FB1891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3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0E7-E038-E240-ACEA-B5FCACAEF077}" type="datetimeFigureOut">
              <a:rPr lang="es-CO" smtClean="0"/>
              <a:t>9/05/23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DF8A-ADFC-D545-AEDC-E564E2FB1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5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0E7-E038-E240-ACEA-B5FCACAEF077}" type="datetimeFigureOut">
              <a:rPr lang="es-CO" smtClean="0"/>
              <a:t>9/05/23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DF8A-ADFC-D545-AEDC-E564E2FB1891}" type="slidenum">
              <a:rPr lang="es-CO" smtClean="0"/>
              <a:t>‹Nº›</a:t>
            </a:fld>
            <a:endParaRPr lang="es-CO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98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0E7-E038-E240-ACEA-B5FCACAEF077}" type="datetimeFigureOut">
              <a:rPr lang="es-CO" smtClean="0"/>
              <a:t>9/05/23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DF8A-ADFC-D545-AEDC-E564E2FB1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88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0E7-E038-E240-ACEA-B5FCACAEF077}" type="datetimeFigureOut">
              <a:rPr lang="es-CO" smtClean="0"/>
              <a:t>9/05/23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DF8A-ADFC-D545-AEDC-E564E2FB1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11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6D0E7-E038-E240-ACEA-B5FCACAEF077}" type="datetimeFigureOut">
              <a:rPr lang="es-CO" smtClean="0"/>
              <a:t>9/05/23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7DF8A-ADFC-D545-AEDC-E564E2FB189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360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C26D0E7-E038-E240-ACEA-B5FCACAEF077}" type="datetimeFigureOut">
              <a:rPr lang="es-CO" smtClean="0"/>
              <a:t>9/05/23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7DF8A-ADFC-D545-AEDC-E564E2FB1891}" type="slidenum">
              <a:rPr lang="es-CO" smtClean="0"/>
              <a:t>‹Nº›</a:t>
            </a:fld>
            <a:endParaRPr lang="es-CO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2256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3A9A971-CEFF-3C4A-E1C8-6A927DABA1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 t="19515" r="9899" b="24854"/>
          <a:stretch/>
        </p:blipFill>
        <p:spPr>
          <a:xfrm>
            <a:off x="4145521" y="889100"/>
            <a:ext cx="1050059" cy="27829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20C6189-FD53-1AE8-9333-306A04E94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2" t="19515" r="9899" b="24854"/>
          <a:stretch/>
        </p:blipFill>
        <p:spPr>
          <a:xfrm>
            <a:off x="4145520" y="1578943"/>
            <a:ext cx="1050059" cy="27829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A4C5EBD-B507-0742-2160-BC9ED4ED4D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2982" t="10579" r="23846" b="47378"/>
          <a:stretch/>
        </p:blipFill>
        <p:spPr>
          <a:xfrm>
            <a:off x="4103955" y="2081168"/>
            <a:ext cx="416091" cy="30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85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DCC16295-3674-2BDC-8A13-D78462B1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422" y="209550"/>
            <a:ext cx="76835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1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9ED2C9A2-0454-0084-ED3F-F4520C7F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2429" y="405694"/>
            <a:ext cx="7556500" cy="68580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F1BB54E-A654-8301-D180-A6D6F9A5622C}"/>
              </a:ext>
            </a:extLst>
          </p:cNvPr>
          <p:cNvSpPr/>
          <p:nvPr/>
        </p:nvSpPr>
        <p:spPr>
          <a:xfrm>
            <a:off x="788276" y="672662"/>
            <a:ext cx="704193" cy="672662"/>
          </a:xfrm>
          <a:prstGeom prst="rect">
            <a:avLst/>
          </a:prstGeom>
          <a:solidFill>
            <a:srgbClr val="1735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780F4B-2617-28A4-36D6-81785B42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4790" y1="60093" x2="14790" y2="60093"/>
                        <a14:foregroundMark x1="20840" y1="55185" x2="20840" y2="55185"/>
                        <a14:foregroundMark x1="20588" y1="60556" x2="20588" y2="60556"/>
                        <a14:foregroundMark x1="24790" y1="60556" x2="24790" y2="60556"/>
                        <a14:foregroundMark x1="36303" y1="60833" x2="36303" y2="60833"/>
                        <a14:foregroundMark x1="40504" y1="61019" x2="40504" y2="61019"/>
                        <a14:foregroundMark x1="48151" y1="61111" x2="48151" y2="61111"/>
                        <a14:foregroundMark x1="54706" y1="62222" x2="54706" y2="62222"/>
                        <a14:foregroundMark x1="65630" y1="61111" x2="65630" y2="61111"/>
                        <a14:foregroundMark x1="74286" y1="62037" x2="74286" y2="62037"/>
                        <a14:foregroundMark x1="79580" y1="62037" x2="79580" y2="62037"/>
                        <a14:foregroundMark x1="24790" y1="74259" x2="24790" y2="74259"/>
                        <a14:foregroundMark x1="25714" y1="73889" x2="25714" y2="73889"/>
                        <a14:foregroundMark x1="26807" y1="74352" x2="26807" y2="74352"/>
                        <a14:foregroundMark x1="27647" y1="73796" x2="27647" y2="73796"/>
                        <a14:foregroundMark x1="28824" y1="74444" x2="28824" y2="74444"/>
                        <a14:foregroundMark x1="30924" y1="73889" x2="30924" y2="73889"/>
                        <a14:foregroundMark x1="33025" y1="74259" x2="33025" y2="74259"/>
                        <a14:foregroundMark x1="32101" y1="74167" x2="32101" y2="74167"/>
                        <a14:foregroundMark x1="34874" y1="74259" x2="34874" y2="74259"/>
                        <a14:foregroundMark x1="35966" y1="74074" x2="35966" y2="74074"/>
                        <a14:foregroundMark x1="38235" y1="74074" x2="38235" y2="74074"/>
                        <a14:foregroundMark x1="40168" y1="74074" x2="40168" y2="74074"/>
                        <a14:foregroundMark x1="43361" y1="74259" x2="43361" y2="74259"/>
                        <a14:foregroundMark x1="44706" y1="73796" x2="44706" y2="73796"/>
                        <a14:foregroundMark x1="46050" y1="73981" x2="46050" y2="73981"/>
                        <a14:foregroundMark x1="47983" y1="74074" x2="47983" y2="74074"/>
                        <a14:foregroundMark x1="49580" y1="73981" x2="49580" y2="73981"/>
                        <a14:foregroundMark x1="49580" y1="72685" x2="49580" y2="72685"/>
                        <a14:foregroundMark x1="50420" y1="73889" x2="50420" y2="73889"/>
                        <a14:foregroundMark x1="51513" y1="74074" x2="51513" y2="74074"/>
                        <a14:foregroundMark x1="52605" y1="74167" x2="52605" y2="74167"/>
                        <a14:foregroundMark x1="53361" y1="72685" x2="53361" y2="72685"/>
                        <a14:foregroundMark x1="53445" y1="73889" x2="53445" y2="73889"/>
                        <a14:foregroundMark x1="54202" y1="74259" x2="54202" y2="74259"/>
                        <a14:foregroundMark x1="56050" y1="74259" x2="56050" y2="74259"/>
                        <a14:foregroundMark x1="57983" y1="73519" x2="57983" y2="73519"/>
                        <a14:foregroundMark x1="59160" y1="74259" x2="59160" y2="74259"/>
                        <a14:foregroundMark x1="62437" y1="73796" x2="62437" y2="73796"/>
                        <a14:foregroundMark x1="62185" y1="74537" x2="62185" y2="74537"/>
                        <a14:foregroundMark x1="64538" y1="73611" x2="64538" y2="73611"/>
                        <a14:foregroundMark x1="66639" y1="72778" x2="66639" y2="72778"/>
                        <a14:foregroundMark x1="66639" y1="74259" x2="66639" y2="74259"/>
                        <a14:foregroundMark x1="67647" y1="74259" x2="67647" y2="74259"/>
                        <a14:foregroundMark x1="68739" y1="74444" x2="68739" y2="74444"/>
                        <a14:foregroundMark x1="70588" y1="74259" x2="70588" y2="74259"/>
                        <a14:foregroundMark x1="71429" y1="74167" x2="71429" y2="74167"/>
                        <a14:foregroundMark x1="73782" y1="74722" x2="73782" y2="74722"/>
                        <a14:foregroundMark x1="75630" y1="73148" x2="75630" y2="73148"/>
                        <a14:backgroundMark x1="34790" y1="64259" x2="34790" y2="64259"/>
                        <a14:backgroundMark x1="57143" y1="61111" x2="57143" y2="61111"/>
                        <a14:backgroundMark x1="68571" y1="59444" x2="68571" y2="59444"/>
                        <a14:backgroundMark x1="28235" y1="74167" x2="28235" y2="74167"/>
                        <a14:backgroundMark x1="29328" y1="73981" x2="29328" y2="73981"/>
                        <a14:backgroundMark x1="34454" y1="74074" x2="34454" y2="74074"/>
                        <a14:backgroundMark x1="42773" y1="74444" x2="42773" y2="74444"/>
                        <a14:backgroundMark x1="46807" y1="74259" x2="46807" y2="74259"/>
                        <a14:backgroundMark x1="60000" y1="74444" x2="60000" y2="74444"/>
                        <a14:backgroundMark x1="65126" y1="73981" x2="65126" y2="73981"/>
                        <a14:backgroundMark x1="73193" y1="74537" x2="73193" y2="74537"/>
                        <a14:backgroundMark x1="70168" y1="74074" x2="70168" y2="7407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03247" y="288349"/>
            <a:ext cx="4234527" cy="38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4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AEBF6CE8-1087-FCC8-BE8A-7D74EAFF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950" y="792900"/>
            <a:ext cx="68961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2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F7FE2CF4-0CEA-3C92-5D6D-16A4BA533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50" y="2122450"/>
            <a:ext cx="7772400" cy="320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7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E66084D-0BB6-7774-100C-3D6F6088A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00" y="1991500"/>
            <a:ext cx="76708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4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AEDADA-26B0-ED33-4C5D-30F3BC25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1720850"/>
            <a:ext cx="73787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0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ango Medalla Bronce Plata Oro Diamante Insignia PNG , Recortes De  Medallas, Segmento, Medalla PNG y PSD para Descargar Gratis | Pngtree">
            <a:extLst>
              <a:ext uri="{FF2B5EF4-FFF2-40B4-BE49-F238E27FC236}">
                <a16:creationId xmlns:a16="http://schemas.microsoft.com/office/drawing/2014/main" id="{90C1F59D-315C-3891-29E2-4434ED966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9" t="32722" r="8396" b="35906"/>
          <a:stretch/>
        </p:blipFill>
        <p:spPr bwMode="auto">
          <a:xfrm>
            <a:off x="8152195" y="1469887"/>
            <a:ext cx="1983600" cy="195911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ango Medalla Bronce Plata Oro Diamante Insignia PNG , Recortes De  Medallas, Segmento, Medalla PNG y PSD para Descargar Gratis | Pngtree">
            <a:extLst>
              <a:ext uri="{FF2B5EF4-FFF2-40B4-BE49-F238E27FC236}">
                <a16:creationId xmlns:a16="http://schemas.microsoft.com/office/drawing/2014/main" id="{52B53082-A2CF-F64C-366C-4B24AB0BE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4" t="33464" r="49999" b="37647"/>
          <a:stretch/>
        </p:blipFill>
        <p:spPr bwMode="auto">
          <a:xfrm>
            <a:off x="5589491" y="1447801"/>
            <a:ext cx="1983600" cy="193116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ango Medalla Bronce Plata Oro Diamante Insignia PNG , Recortes De  Medallas, Segmento, Medalla PNG y PSD para Descargar Gratis | Pngtree">
            <a:extLst>
              <a:ext uri="{FF2B5EF4-FFF2-40B4-BE49-F238E27FC236}">
                <a16:creationId xmlns:a16="http://schemas.microsoft.com/office/drawing/2014/main" id="{81839A28-5E5C-6D03-21CD-3829199F8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4" t="7126" r="50021" b="63797"/>
          <a:stretch/>
        </p:blipFill>
        <p:spPr bwMode="auto">
          <a:xfrm>
            <a:off x="772741" y="1385048"/>
            <a:ext cx="1983600" cy="19939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ango Medalla Bronce Plata Oro Diamante Insignia PNG , Recortes De  Medallas, Segmento, Medalla PNG y PSD para Descargar Gratis | Pngtree">
            <a:extLst>
              <a:ext uri="{FF2B5EF4-FFF2-40B4-BE49-F238E27FC236}">
                <a16:creationId xmlns:a16="http://schemas.microsoft.com/office/drawing/2014/main" id="{0B9CB343-A3FE-E840-C4D8-FE16AE086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4" t="8474" r="10411" b="63367"/>
          <a:stretch/>
        </p:blipFill>
        <p:spPr bwMode="auto">
          <a:xfrm>
            <a:off x="3152578" y="1440715"/>
            <a:ext cx="1983600" cy="193116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FC440BF-7755-B706-043B-EDDB0412D0BE}"/>
              </a:ext>
            </a:extLst>
          </p:cNvPr>
          <p:cNvSpPr txBox="1"/>
          <p:nvPr/>
        </p:nvSpPr>
        <p:spPr>
          <a:xfrm>
            <a:off x="1498002" y="5203447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Bronce puede quedar gratis y se paga por traer clientes a la empresa</a:t>
            </a:r>
          </a:p>
        </p:txBody>
      </p:sp>
    </p:spTree>
    <p:extLst>
      <p:ext uri="{BB962C8B-B14F-4D97-AF65-F5344CB8AC3E}">
        <p14:creationId xmlns:p14="http://schemas.microsoft.com/office/powerpoint/2010/main" val="3921563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{AC12AB72-E739-D949-BF89-743E7FFED829}tf16401378</Template>
  <TotalTime>406</TotalTime>
  <Words>13</Words>
  <Application>Microsoft Macintosh PowerPoint</Application>
  <PresentationFormat>Panorámica</PresentationFormat>
  <Paragraphs>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Ignacio Silva Laguna</dc:creator>
  <cp:lastModifiedBy>Juan Ignacio Silva Laguna</cp:lastModifiedBy>
  <cp:revision>6</cp:revision>
  <dcterms:created xsi:type="dcterms:W3CDTF">2023-05-03T19:49:40Z</dcterms:created>
  <dcterms:modified xsi:type="dcterms:W3CDTF">2023-05-10T05:50:53Z</dcterms:modified>
</cp:coreProperties>
</file>