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C370D1-06C2-4A95-9792-DFEE5BB8C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D11E58-757A-4A16-B0E0-148309579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C02FBF-C6B4-4594-AE00-6BA837C5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4A08-E815-4B0F-AF25-6C3F9D01C2CE}" type="datetimeFigureOut">
              <a:rPr lang="en-DE" smtClean="0"/>
              <a:t>22/06/2019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4FA03E-FC54-4085-8C40-7E7EEDE7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A80798-A341-46BF-B98A-6BCD02DC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5F35-436B-4BDC-8828-E0377193EC9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375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0FD7E-AB3A-4262-ABBE-8A806283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5B4C80-BA27-48E7-9DE4-AF87409D5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60008D-694D-4EFB-A058-54DFC070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4A08-E815-4B0F-AF25-6C3F9D01C2CE}" type="datetimeFigureOut">
              <a:rPr lang="en-DE" smtClean="0"/>
              <a:t>22/06/2019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B34749-84C4-4999-A5B8-1CC2CB1C6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70594E-C641-466A-8AAC-A0D98E5F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5F35-436B-4BDC-8828-E0377193EC9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788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ED787A4-DAB3-4B58-971A-19863BC3E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B45FB4-0CCC-43E7-9E9F-0703B32A9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D1D22A-6E18-426D-A0F4-1361A52F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4A08-E815-4B0F-AF25-6C3F9D01C2CE}" type="datetimeFigureOut">
              <a:rPr lang="en-DE" smtClean="0"/>
              <a:t>22/06/2019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DABA7B-C381-45AB-85DC-2D229EEEA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4C68E1-0D40-4140-9758-95A8353F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5F35-436B-4BDC-8828-E0377193EC9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647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6E1B4-4E2A-4CFE-AE4B-9E720EA0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E7455A-BA34-471A-B781-53111906F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43E0EC-B6E1-46BB-B39B-62DB61FB8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4A08-E815-4B0F-AF25-6C3F9D01C2CE}" type="datetimeFigureOut">
              <a:rPr lang="en-DE" smtClean="0"/>
              <a:t>22/06/2019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66D0FD-4C63-46FD-9FFA-2140ED931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7BE901-9E82-49A4-A7C1-64791182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5F35-436B-4BDC-8828-E0377193EC9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605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4DC00-3DDA-4503-8CE7-B1E4CA8C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9D4A7E-C26F-4BC1-B8DB-28C314C57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1E3850-07EC-47C8-9BA1-6AF45494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4A08-E815-4B0F-AF25-6C3F9D01C2CE}" type="datetimeFigureOut">
              <a:rPr lang="en-DE" smtClean="0"/>
              <a:t>22/06/2019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E061CD-3411-4236-833C-BE943B9D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79A42C-64B7-46B3-900D-AD58F59F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5F35-436B-4BDC-8828-E0377193EC9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915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2D4DF1-233E-48C0-89C6-2F8A625F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EC2C38-CEE6-4303-AA3D-E7B1B15C7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4E8FC-34E4-45DC-B6C9-341CD9E9B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CB0A59-2A37-4A7C-89C8-19061A75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4A08-E815-4B0F-AF25-6C3F9D01C2CE}" type="datetimeFigureOut">
              <a:rPr lang="en-DE" smtClean="0"/>
              <a:t>22/06/2019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DE2EE5-5E6B-4DEA-9AA8-F181BDC5B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D273BE-B340-46DA-8D81-DA38D526A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5F35-436B-4BDC-8828-E0377193EC9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8138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D36A6F-79C7-440B-A45F-27D3B04E7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EBCD95-3AF6-4BAB-883D-C7433BE5A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E6EECB-9FB2-4F1B-945F-034A97A16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29C47CE-9830-4A42-8F86-D41CB061C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02692C-844D-46A9-9366-69EB11D9D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C4F0EFC-948F-40C6-95CF-81BC4FFB1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4A08-E815-4B0F-AF25-6C3F9D01C2CE}" type="datetimeFigureOut">
              <a:rPr lang="en-DE" smtClean="0"/>
              <a:t>22/06/2019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90E8CC-A745-4B69-B530-A5A2DCB6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C48896-8BDE-45E0-A81B-33041471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5F35-436B-4BDC-8828-E0377193EC9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4468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5C55E3-6A97-4992-9044-E45CC0FF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857F87-0BF2-4DE4-857F-8499E04D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4A08-E815-4B0F-AF25-6C3F9D01C2CE}" type="datetimeFigureOut">
              <a:rPr lang="en-DE" smtClean="0"/>
              <a:t>22/06/2019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548A1E-89FC-4F5E-A300-372DE7AF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296EEE-92D2-4FE9-A52A-95F4A8DD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5F35-436B-4BDC-8828-E0377193EC9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5724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D09132-0B43-452A-A850-97863733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4A08-E815-4B0F-AF25-6C3F9D01C2CE}" type="datetimeFigureOut">
              <a:rPr lang="en-DE" smtClean="0"/>
              <a:t>22/06/2019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17422D2-BE6B-457C-A99C-7A27231D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3A24EE-6297-4BB2-AB53-A1DAEADB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5F35-436B-4BDC-8828-E0377193EC9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091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8D9A1-AD5D-4893-BF02-991A9BA4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9407C8-4F13-4AE9-B3CC-B15A3D62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0E7E64-7745-4FD1-8930-D33CFFC00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3E828D-ED4F-4D6C-9F30-18F0EB3F8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4A08-E815-4B0F-AF25-6C3F9D01C2CE}" type="datetimeFigureOut">
              <a:rPr lang="en-DE" smtClean="0"/>
              <a:t>22/06/2019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340654-9CDF-47D5-83F6-55ADA204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3048E2-A8F5-442B-841F-5E4B8080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5F35-436B-4BDC-8828-E0377193EC9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1236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E5A939-C37F-46CE-BA5E-1A383B0D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B7AA57F-2065-4890-B3B0-5FEA63575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CF892B-1C91-4C42-AF9C-27A65243F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19ABCF-0C5E-4054-8FD9-D1370012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4A08-E815-4B0F-AF25-6C3F9D01C2CE}" type="datetimeFigureOut">
              <a:rPr lang="en-DE" smtClean="0"/>
              <a:t>22/06/2019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920682-84DA-4C1E-AC54-03AA52AD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E8E017-CED4-4495-92F9-EC7F0659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5F35-436B-4BDC-8828-E0377193EC9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232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F1C35C-CED1-4AC4-929A-80A936FD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5D81CF-7684-4424-B4C7-C2E0343B3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9BB20F-401F-44F1-8D12-AED594A93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D4A08-E815-4B0F-AF25-6C3F9D01C2CE}" type="datetimeFigureOut">
              <a:rPr lang="en-DE" smtClean="0"/>
              <a:t>22/06/2019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413F00-1FBC-405B-8553-97126D00C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27A3C7-8F02-4ADF-9913-0D7D18F2D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B5F35-436B-4BDC-8828-E0377193EC9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161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Elektronik enthält.&#10;&#10;Automatisch generierte Beschreibung">
            <a:extLst>
              <a:ext uri="{FF2B5EF4-FFF2-40B4-BE49-F238E27FC236}">
                <a16:creationId xmlns:a16="http://schemas.microsoft.com/office/drawing/2014/main" id="{7D7695F9-01C3-4C1A-9CF6-D3266BC71FA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747" y="1853047"/>
            <a:ext cx="8242506" cy="315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1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1195D3B-D1CF-4758-BF15-9BB21E163D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436" y="1929254"/>
            <a:ext cx="8029128" cy="299949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5870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AA449A3-DF01-4FE1-BBA4-C965A1C6BD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436" y="1929254"/>
            <a:ext cx="8029128" cy="299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1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E2CB0C62-2B71-4E7B-9F9E-22A7AB5586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4" t="13978" r="11976" b="12643"/>
          <a:stretch/>
        </p:blipFill>
        <p:spPr>
          <a:xfrm>
            <a:off x="4365170" y="1665513"/>
            <a:ext cx="3592287" cy="359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1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0485F6D-B326-4640-A19C-0738F2AB4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6" t="11831" r="12262" b="11830"/>
          <a:stretch/>
        </p:blipFill>
        <p:spPr>
          <a:xfrm>
            <a:off x="4180114" y="1502230"/>
            <a:ext cx="3820886" cy="385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65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Oussama Zenkri</dc:creator>
  <cp:lastModifiedBy>Oussama Zenkri</cp:lastModifiedBy>
  <cp:revision>22</cp:revision>
  <dcterms:created xsi:type="dcterms:W3CDTF">2019-06-22T15:53:05Z</dcterms:created>
  <dcterms:modified xsi:type="dcterms:W3CDTF">2019-06-22T16:48:19Z</dcterms:modified>
</cp:coreProperties>
</file>