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Gill Sans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022c19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022c19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022c193a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022c193a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fb0ad4f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fb0ad4f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022c193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022c193a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bf97cb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bf97cb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278112ba9_9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278112ba9_9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b20694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b20694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36d9d81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36d9d81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78112ba9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78112ba9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df9ac9d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df9ac9d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36d9d812_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36d9d812_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278112ba9_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278112ba9_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78112ba9_9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78112ba9_9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36d9d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36d9d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78112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78112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04e609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04e609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022c193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022c193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sz="2000" b="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380066" y="784007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s-ES" sz="6000" dirty="0"/>
              <a:t>Suit  inventory administrator</a:t>
            </a:r>
            <a:r>
              <a:rPr lang="es-ES" sz="4800" dirty="0"/>
              <a:t>	</a:t>
            </a:r>
            <a:endParaRPr sz="4800" dirty="0"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446125" y="3087600"/>
            <a:ext cx="111282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20"/>
              <a:buNone/>
            </a:pPr>
            <a:r>
              <a:rPr lang="es-ES" sz="1800" dirty="0">
                <a:solidFill>
                  <a:srgbClr val="FFFFFF"/>
                </a:solidFill>
              </a:rPr>
              <a:t>JOHAN BARRETO </a:t>
            </a:r>
            <a:br>
              <a:rPr lang="es-ES" sz="1800" dirty="0">
                <a:solidFill>
                  <a:srgbClr val="FFFFFF"/>
                </a:solidFill>
              </a:rPr>
            </a:br>
            <a:r>
              <a:rPr lang="es-ES" sz="1800" dirty="0">
                <a:solidFill>
                  <a:srgbClr val="FFFFFF"/>
                </a:solidFill>
              </a:rPr>
              <a:t>GUSTAVO RIAÑO</a:t>
            </a:r>
            <a:br>
              <a:rPr lang="es-ES" sz="1800" dirty="0">
                <a:solidFill>
                  <a:srgbClr val="FFFFFF"/>
                </a:solidFill>
              </a:rPr>
            </a:br>
            <a:r>
              <a:rPr lang="es-ES" sz="1800" dirty="0">
                <a:solidFill>
                  <a:srgbClr val="FFFFFF"/>
                </a:solidFill>
              </a:rPr>
              <a:t>ADRIÁN CAMILO </a:t>
            </a:r>
            <a:br>
              <a:rPr lang="es-ES" sz="1800" dirty="0">
                <a:solidFill>
                  <a:srgbClr val="FFFFFF"/>
                </a:solidFill>
              </a:rPr>
            </a:br>
            <a:r>
              <a:rPr lang="es-ES" sz="1800" dirty="0">
                <a:solidFill>
                  <a:srgbClr val="FFFFFF"/>
                </a:solidFill>
              </a:rPr>
              <a:t>SEBASTIÁN VANEGAS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100" y="3160633"/>
            <a:ext cx="3763799" cy="3212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l="1762" t="3716" r="1755" b="18581"/>
          <a:stretch/>
        </p:blipFill>
        <p:spPr>
          <a:xfrm>
            <a:off x="332509" y="591127"/>
            <a:ext cx="11526981" cy="600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l="1228" t="1396" r="1827" b="26469"/>
          <a:stretch/>
        </p:blipFill>
        <p:spPr>
          <a:xfrm>
            <a:off x="341746" y="572656"/>
            <a:ext cx="11259128" cy="5394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E6A6F91-C764-451D-87D2-9C5A129D1836}"/>
              </a:ext>
            </a:extLst>
          </p:cNvPr>
          <p:cNvCxnSpPr/>
          <p:nvPr/>
        </p:nvCxnSpPr>
        <p:spPr>
          <a:xfrm>
            <a:off x="424873" y="5966692"/>
            <a:ext cx="11176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l="909" t="1591" r="832" b="13376"/>
          <a:stretch/>
        </p:blipFill>
        <p:spPr>
          <a:xfrm>
            <a:off x="110836" y="572655"/>
            <a:ext cx="11979564" cy="600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t="2742" r="996" b="13628"/>
          <a:stretch/>
        </p:blipFill>
        <p:spPr>
          <a:xfrm>
            <a:off x="295564" y="674255"/>
            <a:ext cx="11702472" cy="563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l="1886" t="1995" r="1637" b="12884"/>
          <a:stretch/>
        </p:blipFill>
        <p:spPr>
          <a:xfrm>
            <a:off x="604981" y="600364"/>
            <a:ext cx="10982038" cy="603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87" y="701963"/>
            <a:ext cx="11264425" cy="593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Requerimientos 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581250" y="2972875"/>
            <a:ext cx="11029500" cy="2018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usuarios.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Inicio de sesión.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Recuperar contraseña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asesores.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producto.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Módulo de reportes.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Gestionar alquileres. ole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581250" y="2032949"/>
            <a:ext cx="11029500" cy="279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400" b="1"/>
              <a:t>No funcionales:</a:t>
            </a:r>
            <a:endParaRPr sz="2400" b="1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Interfaz del sistema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Desempeño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Disponibilidad del sistema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Seguridad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2898450" y="2535650"/>
            <a:ext cx="7146300" cy="11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latin typeface="Gill Sans"/>
                <a:ea typeface="Gill Sans"/>
                <a:cs typeface="Gill Sans"/>
                <a:sym typeface="Gill Sans"/>
              </a:rPr>
              <a:t>Diagrama de casos de uso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2849100" y="2657050"/>
            <a:ext cx="64938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latin typeface="Gill Sans"/>
                <a:ea typeface="Gill Sans"/>
                <a:cs typeface="Gill Sans"/>
                <a:sym typeface="Gill Sans"/>
              </a:rPr>
              <a:t>Casos de uso extendidos.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 GENERAL 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581242" y="229004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91344" algn="l" rtl="0">
              <a:spcBef>
                <a:spcPts val="0"/>
              </a:spcBef>
              <a:spcAft>
                <a:spcPts val="0"/>
              </a:spcAft>
              <a:buSzPts val="3000"/>
              <a:buChar char="◼"/>
            </a:pPr>
            <a:r>
              <a:rPr lang="es-ES" sz="3000"/>
              <a:t>Implementar un sistema de información que permita administrar de una manera adecuada el inventario que se maneja en un negocio de alquiler trajes y vestidos.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Modelo relacional</a:t>
            </a:r>
            <a:endParaRPr sz="3000"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650" y="1801750"/>
            <a:ext cx="8170725" cy="4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Diccionario de datos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3808550" y="3241550"/>
            <a:ext cx="565170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latin typeface="Gill Sans"/>
                <a:ea typeface="Gill Sans"/>
                <a:cs typeface="Gill Sans"/>
                <a:sym typeface="Gill Sans"/>
              </a:rPr>
              <a:t>Diccionario de datos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Diagrama de despliegue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2792200" y="3079775"/>
            <a:ext cx="71463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latin typeface="Gill Sans"/>
                <a:ea typeface="Gill Sans"/>
                <a:cs typeface="Gill Sans"/>
                <a:sym typeface="Gill Sans"/>
              </a:rPr>
              <a:t>Diagrama de despliegue.</a:t>
            </a:r>
            <a:endParaRPr sz="4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42" y="8487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OBJETIVOS ESPECÍFICOS 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581200" y="2657050"/>
            <a:ext cx="11029500" cy="3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Reunir información que nos proporcione suficiente conocimiento acerca del inventario manejado en el momento.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Hacer análisis de la información obtenida en la entrevista.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Definir los requerimientos funcionales y no funcionales del aplicativo a partir de este análisis. 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Diseñar el modelo de la base de datos cumpliendo los requisitos ya identificados. 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Diseñar y desarrollar el aplicativo web de tal forma que cumpla con los requisitos funcionales y no funcionales ya recogidos.</a:t>
            </a:r>
            <a:endParaRPr sz="2400"/>
          </a:p>
          <a:p>
            <a:pPr marL="306000" lvl="0" indent="-353244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2400"/>
              <a:buChar char="◼"/>
            </a:pPr>
            <a:r>
              <a:rPr lang="es-ES" sz="2400"/>
              <a:t>implementar el aplicativo diseñado para el negocio 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br>
              <a:rPr lang="es-ES" sz="2400"/>
            </a:br>
            <a:br>
              <a:rPr lang="es-E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ALCANCE DEL PROYECTO 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6000" lvl="0" indent="-353244" algn="l" rtl="0">
              <a:spcBef>
                <a:spcPts val="0"/>
              </a:spcBef>
              <a:spcAft>
                <a:spcPts val="0"/>
              </a:spcAft>
              <a:buSzPts val="2400"/>
              <a:buChar char="◼"/>
            </a:pPr>
            <a:r>
              <a:rPr lang="es-ES" sz="2400" dirty="0"/>
              <a:t>El proyecto suit inventory administrator tiene fundamentos en el desarrollo de software, su desarrollo se llevará a cabo para poder dar la solución al problema del mal manejo del inventario en un alquiler de trajes , proporcionando un software que le permita al administrador manejar la información del inventario clasificándolo en trajes, vestido y accesorio cada uno con sus respectivas características, y proporcionar un módulo que gestione los alquileres registrando la información requerida por el negocio para la realización de los alquileres.. </a:t>
            </a:r>
            <a:endParaRPr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br>
              <a:rPr lang="es-ES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Planteamiento del problema 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446650" y="1799675"/>
            <a:ext cx="11298600" cy="3678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2400"/>
              <a:t>Normalmente en un negocio de alquileres la gestión del inventario se realiza mediante conteos físicos y un registro hecho a mano del inventario actual, por otro lado el proceso de alquileres mediante recibos manuscritos hechos en el mismo negocio; por ello se hace necesaria la sistematización de estos procesos para ahorrar tiempo y trabajo.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2400"/>
              <a:t>¿En qué medida afectaría la implementación de un sistema de información que permita facilitar la administración del inventario en la compañía?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12417" y="734731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JUSTIFICACIÓN 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12417" y="2042471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sz="2400"/>
              <a:t>En la entrevista realizada en KadMiel se conoció que el negocio no maneja un inventario para los trajes y a demás expresaron la necesidad de un sistema que gestione la parte de inventarios y alquileres.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br>
              <a:rPr lang="es-ES" sz="2400"/>
            </a:br>
            <a:r>
              <a:rPr lang="es-ES" sz="2400"/>
              <a:t>Debido a la falta del uso de un inventario en el negocio se hace necesario la implementación del aplicativo para poder administrar correctamente la información de los vestidos, trajes y accesorios que estos incluyen de una manera ordenada y con sus características correspondientes para que el usuario esté actualizado con respecto a los elementos que tiene en el negocio. </a:t>
            </a:r>
            <a:endParaRPr sz="2400"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400"/>
          </a:p>
          <a:p>
            <a:pPr marL="306000" lvl="0" indent="-200844" algn="l" rtl="0"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Técnicas de levantamiento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03900" y="1899975"/>
            <a:ext cx="11029500" cy="458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s-ES" sz="4800" b="1">
                <a:latin typeface="Arial"/>
                <a:ea typeface="Arial"/>
                <a:cs typeface="Arial"/>
                <a:sym typeface="Arial"/>
              </a:rPr>
              <a:t>Entrevista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48" y="1788575"/>
            <a:ext cx="3851499" cy="480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l="1600" t="2244" r="1295"/>
          <a:stretch/>
        </p:blipFill>
        <p:spPr>
          <a:xfrm>
            <a:off x="193964" y="563418"/>
            <a:ext cx="11767127" cy="804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l="1219" t="10328" r="14854" b="11442"/>
          <a:stretch/>
        </p:blipFill>
        <p:spPr>
          <a:xfrm>
            <a:off x="406399" y="729673"/>
            <a:ext cx="11055928" cy="5708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098D634-C40C-4BB9-ACB2-B2D4C1C4FC8D}"/>
              </a:ext>
            </a:extLst>
          </p:cNvPr>
          <p:cNvCxnSpPr/>
          <p:nvPr/>
        </p:nvCxnSpPr>
        <p:spPr>
          <a:xfrm>
            <a:off x="415636" y="711200"/>
            <a:ext cx="11046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0BA571-0F1B-4139-8B64-093BEA820B13}"/>
              </a:ext>
            </a:extLst>
          </p:cNvPr>
          <p:cNvCxnSpPr/>
          <p:nvPr/>
        </p:nvCxnSpPr>
        <p:spPr>
          <a:xfrm>
            <a:off x="11462327" y="729673"/>
            <a:ext cx="0" cy="5634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392</Words>
  <Application>Microsoft Office PowerPoint</Application>
  <PresentationFormat>Panorámica</PresentationFormat>
  <Paragraphs>51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Times New Roman</vt:lpstr>
      <vt:lpstr>Gill Sans</vt:lpstr>
      <vt:lpstr>Noto Sans Symbols</vt:lpstr>
      <vt:lpstr>Arial</vt:lpstr>
      <vt:lpstr>Dividendo</vt:lpstr>
      <vt:lpstr>Suit  inventory administrator </vt:lpstr>
      <vt:lpstr>OBJETIVO GENERAL </vt:lpstr>
      <vt:lpstr>OBJETIVOS ESPECÍFICOS </vt:lpstr>
      <vt:lpstr>ALCANCE DEL PROYECTO </vt:lpstr>
      <vt:lpstr>Planteamiento del problema </vt:lpstr>
      <vt:lpstr>JUSTIFICACIÓN </vt:lpstr>
      <vt:lpstr>Técnicas de levantamiento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Requerimientos </vt:lpstr>
      <vt:lpstr>Presentación de PowerPoint</vt:lpstr>
      <vt:lpstr>Presentación de PowerPoint</vt:lpstr>
      <vt:lpstr>Presentación de PowerPoint</vt:lpstr>
      <vt:lpstr>Modelo relacional</vt:lpstr>
      <vt:lpstr>Diccionario de datos</vt:lpstr>
      <vt:lpstr>Diagrama de 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Suit  inventory administrator</dc:title>
  <dc:creator>APRENDIZ</dc:creator>
  <cp:lastModifiedBy>APRENDIZ</cp:lastModifiedBy>
  <cp:revision>4</cp:revision>
  <dcterms:modified xsi:type="dcterms:W3CDTF">2019-04-05T12:51:49Z</dcterms:modified>
</cp:coreProperties>
</file>