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embeddedFontLst>
    <p:embeddedFont>
      <p:font typeface="Gill Sans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49191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4421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022c193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6022c193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920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6022c193a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6022c193a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357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5fb0ad4f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5fb0ad4f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025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6022c193a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6022c193a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448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5bf97cb5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5bf97cb5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276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278112ba9_9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278112ba9_9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933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b206946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b206946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940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436d9d812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436d9d812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304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278112ba9_9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278112ba9_9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473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5df9ac9d8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5df9ac9d8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311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5971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436d9d812_6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436d9d812_6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590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278112ba9_8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278112ba9_8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955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278112ba9_9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278112ba9_9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96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0530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7566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436d9d8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436d9d8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195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7579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278112b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278112b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789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204e6099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204e6099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943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6022c193a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6022c193a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48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sz="2000" b="0"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F:\proyecto\Primer_Trimestre\CasosDeUso\CasosDeUso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le:///F:\proyecto\Primer_Trimestre\CasosDeUso\Casos_de_uso_extendidos.docx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file:///F:\proyecto\Segundo_Trimestre\ModeloEntidadRelacion\DiccionarioDeDatos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F:\proyecto\Segundo_Trimestre\DiagramaDeDespliegue\DiagramaDeDistribucion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380066" y="784007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s-ES" sz="6000"/>
              <a:t>Suit  inventory administrator°</a:t>
            </a:r>
            <a:r>
              <a:rPr lang="es-ES" sz="4800"/>
              <a:t>	</a:t>
            </a:r>
            <a:endParaRPr sz="4800"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446125" y="3087600"/>
            <a:ext cx="111282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20"/>
              <a:buNone/>
            </a:pPr>
            <a:r>
              <a:rPr lang="es-ES" sz="1800">
                <a:solidFill>
                  <a:srgbClr val="FFFFFF"/>
                </a:solidFill>
              </a:rPr>
              <a:t>JOHAN BARRETO </a:t>
            </a:r>
            <a:br>
              <a:rPr lang="es-ES" sz="1800">
                <a:solidFill>
                  <a:srgbClr val="FFFFFF"/>
                </a:solidFill>
              </a:rPr>
            </a:br>
            <a:r>
              <a:rPr lang="es-ES" sz="1800">
                <a:solidFill>
                  <a:srgbClr val="FFFFFF"/>
                </a:solidFill>
              </a:rPr>
              <a:t>GUSTAVO RIAÑO</a:t>
            </a:r>
            <a:br>
              <a:rPr lang="es-ES" sz="1800">
                <a:solidFill>
                  <a:srgbClr val="FFFFFF"/>
                </a:solidFill>
              </a:rPr>
            </a:br>
            <a:r>
              <a:rPr lang="es-ES" sz="1800">
                <a:solidFill>
                  <a:srgbClr val="FFFFFF"/>
                </a:solidFill>
              </a:rPr>
              <a:t>ADRIÁN CAMILO </a:t>
            </a:r>
            <a:br>
              <a:rPr lang="es-ES" sz="1800">
                <a:solidFill>
                  <a:srgbClr val="FFFFFF"/>
                </a:solidFill>
              </a:rPr>
            </a:br>
            <a:r>
              <a:rPr lang="es-ES" sz="1800">
                <a:solidFill>
                  <a:srgbClr val="FFFFFF"/>
                </a:solidFill>
              </a:rPr>
              <a:t>SEBASTIÁN VANEGAS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98" name="Google Shape;9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275" y="3336125"/>
            <a:ext cx="2952124" cy="27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4925" y="-55425"/>
            <a:ext cx="12739774" cy="66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6200" y="-242875"/>
            <a:ext cx="12452225" cy="82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30375" y="-737125"/>
            <a:ext cx="14341125" cy="913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75" y="306000"/>
            <a:ext cx="11919275" cy="69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9325" y="-57875"/>
            <a:ext cx="13718976" cy="78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body" idx="1"/>
          </p:nvPr>
        </p:nvSpPr>
        <p:spPr>
          <a:xfrm>
            <a:off x="417117" y="2180496"/>
            <a:ext cx="11029500" cy="3678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endParaRPr sz="2400"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50" y="0"/>
            <a:ext cx="11963649" cy="67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Requerimientos 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581250" y="2972875"/>
            <a:ext cx="11029500" cy="201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Funcionales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s-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Crear usuarios.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s-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Inicio de sesión.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s-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Recuperar contraseña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s-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Gestionar asesores.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s-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Gestionar producto.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s-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Módulo de reportes.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s-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Gestionar alquileres. ole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581250" y="2032949"/>
            <a:ext cx="11029500" cy="279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sz="2400" b="1"/>
              <a:t>No funcionales:</a:t>
            </a:r>
            <a:endParaRPr sz="2400" b="1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s-ES" sz="2400"/>
              <a:t>Interfaz del sistema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ES" sz="2400"/>
              <a:t>Desempeño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ES" sz="2400"/>
              <a:t>Disponibilidad del sistema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ES" sz="2400"/>
              <a:t>Seguridad</a:t>
            </a:r>
            <a:endParaRPr sz="2400"/>
          </a:p>
          <a:p>
            <a:pPr marL="45720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/>
        </p:nvSpPr>
        <p:spPr>
          <a:xfrm>
            <a:off x="2898450" y="2535650"/>
            <a:ext cx="7146300" cy="11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dirty="0">
                <a:latin typeface="Gill Sans"/>
                <a:ea typeface="Gill Sans"/>
                <a:cs typeface="Gill Sans"/>
                <a:sym typeface="Gill Sans"/>
                <a:hlinkClick r:id="rId3" action="ppaction://hlinkfile"/>
              </a:rPr>
              <a:t>Diagrama de casos de uso</a:t>
            </a:r>
            <a:endParaRPr sz="4800"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/>
        </p:nvSpPr>
        <p:spPr>
          <a:xfrm>
            <a:off x="2849100" y="2657050"/>
            <a:ext cx="6493800" cy="13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dirty="0">
                <a:latin typeface="Gill Sans"/>
                <a:ea typeface="Gill Sans"/>
                <a:cs typeface="Gill Sans"/>
                <a:sym typeface="Gill Sans"/>
                <a:hlinkClick r:id="rId3" action="ppaction://hlinkfile"/>
              </a:rPr>
              <a:t>Casos de uso extendidos.</a:t>
            </a:r>
            <a:endParaRPr sz="4800"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OBJETIVO GENERAL 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581242" y="229004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lvl="0" indent="-391344" algn="l" rtl="0">
              <a:spcBef>
                <a:spcPts val="0"/>
              </a:spcBef>
              <a:spcAft>
                <a:spcPts val="0"/>
              </a:spcAft>
              <a:buSzPts val="3000"/>
              <a:buChar char="◼"/>
            </a:pPr>
            <a:r>
              <a:rPr lang="es-ES" sz="3000"/>
              <a:t>Implementar un sistema de información que permita administrar de una manera adecuada el inventario que se maneja en un negocio de alquiler trajes y vestidos.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/>
              <a:t>Modelo relacional</a:t>
            </a:r>
            <a:endParaRPr sz="3000"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650" y="1801750"/>
            <a:ext cx="8170725" cy="499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Diccionario de datos</a:t>
            </a:r>
            <a:endParaRPr/>
          </a:p>
        </p:txBody>
      </p:sp>
      <p:sp>
        <p:nvSpPr>
          <p:cNvPr id="215" name="Google Shape;215;p34"/>
          <p:cNvSpPr txBox="1"/>
          <p:nvPr/>
        </p:nvSpPr>
        <p:spPr>
          <a:xfrm>
            <a:off x="3808550" y="3241550"/>
            <a:ext cx="5651700" cy="14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dirty="0">
                <a:latin typeface="Gill Sans"/>
                <a:ea typeface="Gill Sans"/>
                <a:cs typeface="Gill Sans"/>
                <a:sym typeface="Gill Sans"/>
                <a:hlinkClick r:id="rId3" action="ppaction://hlinkfile"/>
              </a:rPr>
              <a:t>Diccionario de datos</a:t>
            </a:r>
            <a:endParaRPr sz="4800"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Diagrama de despliegue</a:t>
            </a:r>
            <a:endParaRPr/>
          </a:p>
        </p:txBody>
      </p:sp>
      <p:sp>
        <p:nvSpPr>
          <p:cNvPr id="221" name="Google Shape;221;p35"/>
          <p:cNvSpPr txBox="1"/>
          <p:nvPr/>
        </p:nvSpPr>
        <p:spPr>
          <a:xfrm>
            <a:off x="2792200" y="3079775"/>
            <a:ext cx="71463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dirty="0">
                <a:latin typeface="Gill Sans"/>
                <a:ea typeface="Gill Sans"/>
                <a:cs typeface="Gill Sans"/>
                <a:sym typeface="Gill Sans"/>
                <a:hlinkClick r:id="rId3" action="ppaction://hlinkfile"/>
              </a:rPr>
              <a:t>Diagrama de despliegue.</a:t>
            </a:r>
            <a:endParaRPr sz="4800"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581142" y="8487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OBJETIVOS ESPECÍFICOS </a:t>
            </a: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581200" y="2657050"/>
            <a:ext cx="11029500" cy="3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lvl="0" indent="-35324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s-ES" sz="2400"/>
              <a:t>Reunir información que nos proporcione suficiente conocimiento acerca del inventario manejado en el momento.</a:t>
            </a:r>
            <a:endParaRPr sz="2400"/>
          </a:p>
          <a:p>
            <a:pPr marL="306000" lvl="0" indent="-35324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s-ES" sz="2400"/>
              <a:t>Hacer análisis de la información obtenida en la entrevista.</a:t>
            </a:r>
            <a:endParaRPr sz="2400"/>
          </a:p>
          <a:p>
            <a:pPr marL="306000" lvl="0" indent="-35324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s-ES" sz="2400"/>
              <a:t>Definir los requerimientos funcionales y no funcionales del aplicativo a partir de este análisis. </a:t>
            </a:r>
            <a:endParaRPr sz="2400"/>
          </a:p>
          <a:p>
            <a:pPr marL="306000" lvl="0" indent="-353244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2400"/>
              <a:buChar char="◼"/>
            </a:pPr>
            <a:r>
              <a:rPr lang="es-ES" sz="2400"/>
              <a:t>Diseñar el modelo de la base de datos cumpliendo los requisitos ya identificados. </a:t>
            </a:r>
            <a:endParaRPr sz="2400"/>
          </a:p>
          <a:p>
            <a:pPr marL="306000" lvl="0" indent="-353244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2400"/>
              <a:buChar char="◼"/>
            </a:pPr>
            <a:r>
              <a:rPr lang="es-ES" sz="2400"/>
              <a:t>Diseñar y desarrollar el aplicativo web de tal forma que cumpla con los requisitos funcionales y no funcionales ya recogidos.</a:t>
            </a:r>
            <a:endParaRPr sz="2400"/>
          </a:p>
          <a:p>
            <a:pPr marL="306000" lvl="0" indent="-353244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2400"/>
              <a:buChar char="◼"/>
            </a:pPr>
            <a:r>
              <a:rPr lang="es-ES" sz="2400"/>
              <a:t>implementar el aplicativo diseñado para el negocio .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s-ES" sz="2400"/>
              <a:t/>
            </a:r>
            <a:br>
              <a:rPr lang="es-ES" sz="2400"/>
            </a:br>
            <a:r>
              <a:rPr lang="es-ES"/>
              <a:t/>
            </a:r>
            <a:br>
              <a:rPr lang="es-ES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ALCANCE DEL PROYECTO 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lvl="0" indent="-353244" algn="l" rtl="0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s-ES" sz="2400"/>
              <a:t>El proyecto suit inventory administrator tiene fundamentos en el desarrollo de software, su desarrollo se llevará a cabo para poder dar la solución al problema del mal manejo del inventario en un alquiler de trajes , proporcionando un software que le permita al administrador manejar la información del inventario clasificandolo en trajes, vestido y accesorio cada uno con sus respectivas características, y proporcionar un módulo que gestione los alquileres registrando la información requerida por el negocio para la realización de los alquileres.. 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s-ES"/>
              <a:t/>
            </a:r>
            <a:br>
              <a:rPr lang="es-ES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Planteamiento del problema 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446650" y="1799675"/>
            <a:ext cx="11298600" cy="3678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sz="2400"/>
              <a:t>Normalmente en un negocio de alquileres la gestión del inventario se realiza mediante conteos físicos y un registro hecho a mano del inventario actual, por otro lado el proceso de alquileres mediante recibos manuscritos hechos en el mismo negocio; por ello se hace necesaria la sistematización de estos procesos para ahorrar tiempo y trabajo.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400"/>
              <a:t>¿En qué medida afectaría la implementación de un sistema de información que permita facilitar la administración del inventario en la compañía?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512417" y="734731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JUSTIFICACIÓN 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12417" y="2042471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sz="2400"/>
              <a:t>En la entrevista realizada en KadMiel se conoció que el negocio no maneja un inventario para los trajes y a demás expresaron la necesidad de un sistema que gestione la parte de inventarios y alquileres.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sz="2400"/>
              <a:t/>
            </a:r>
            <a:br>
              <a:rPr lang="es-ES" sz="2400"/>
            </a:br>
            <a:r>
              <a:rPr lang="es-ES" sz="2400"/>
              <a:t>Debido a la falta del uso de un inventario en el negocio se hace necesario la implementación del aplicativo para poder administrar correctamente la información de los vestidos, trajes y accesorios que estos incluyen de una manera ordenada y con sus características correspondientes para que el usuario esté actualizado con respecto a los elementos que tiene en el negocio. </a:t>
            </a:r>
            <a:endParaRPr sz="2400"/>
          </a:p>
          <a:p>
            <a:pPr marL="306000" lvl="0" indent="-200844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sz="2400"/>
          </a:p>
          <a:p>
            <a:pPr marL="306000" lvl="0" indent="-200844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Técnicas de levantamiento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403900" y="1899975"/>
            <a:ext cx="11029500" cy="458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sz="4800" b="1">
                <a:latin typeface="Arial"/>
                <a:ea typeface="Arial"/>
                <a:cs typeface="Arial"/>
                <a:sym typeface="Arial"/>
              </a:rPr>
              <a:t>Entrevista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548" y="1788575"/>
            <a:ext cx="3851499" cy="480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76300" y="190600"/>
            <a:ext cx="14574374" cy="84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71725" y="-254525"/>
            <a:ext cx="16034749" cy="70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Panorámica</PresentationFormat>
  <Paragraphs>51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Noto Sans Symbols</vt:lpstr>
      <vt:lpstr>Times New Roman</vt:lpstr>
      <vt:lpstr>Gill Sans</vt:lpstr>
      <vt:lpstr>Dividendo</vt:lpstr>
      <vt:lpstr>Suit  inventory administrator° </vt:lpstr>
      <vt:lpstr>OBJETIVO GENERAL </vt:lpstr>
      <vt:lpstr>OBJETIVOS ESPECÍFICOS </vt:lpstr>
      <vt:lpstr>ALCANCE DEL PROYECTO </vt:lpstr>
      <vt:lpstr>Planteamiento del problema </vt:lpstr>
      <vt:lpstr>JUSTIFICACIÓN </vt:lpstr>
      <vt:lpstr>Técnicas de levantamiento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Requerimientos </vt:lpstr>
      <vt:lpstr>Presentación de PowerPoint</vt:lpstr>
      <vt:lpstr>Presentación de PowerPoint</vt:lpstr>
      <vt:lpstr>Presentación de PowerPoint</vt:lpstr>
      <vt:lpstr>Modelo relacional</vt:lpstr>
      <vt:lpstr>Diccionario de datos</vt:lpstr>
      <vt:lpstr>Diagrama de despliegue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Suit  inventory administrator° </dc:title>
  <dc:creator>SENA</dc:creator>
  <cp:lastModifiedBy>SENA</cp:lastModifiedBy>
  <cp:revision>1</cp:revision>
  <dcterms:modified xsi:type="dcterms:W3CDTF">2019-04-05T14:39:13Z</dcterms:modified>
</cp:coreProperties>
</file>