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57" r:id="rId4"/>
    <p:sldId id="262" r:id="rId5"/>
    <p:sldId id="264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60C44-516C-1882-E6B4-3192829D3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4BE220-CDD6-D28F-C61E-D9F0F459B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DDF97F-999B-011E-1F78-5B20A571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F319-DC4B-4DD4-8383-1DD9798542BC}" type="datetimeFigureOut">
              <a:rPr lang="es-PE" smtClean="0"/>
              <a:t>16/01/2023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A1F46B-18DA-AFD5-973C-789222AD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4A69BC-EA3B-6022-17BE-2B961399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2F2A-DFF7-481F-B159-DF8FADC0CD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04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99368-13B1-87C3-F3AC-7DC14536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61441D-4EF5-1426-961D-F7A687ECA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E608DB-869E-840F-66FF-E6DAE565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F319-DC4B-4DD4-8383-1DD9798542BC}" type="datetimeFigureOut">
              <a:rPr lang="es-PE" smtClean="0"/>
              <a:t>16/01/2023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547592-AF51-6FAC-0704-A6B49B3A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E552CD-DAC3-C087-0A17-6B3D15FF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2F2A-DFF7-481F-B159-DF8FADC0CD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53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817D0B-09FF-2F4F-F114-ED63230DF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D5D2E9-D4C7-EBBC-12C1-89FEA0610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F75586-E705-8201-E116-2658649F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F319-DC4B-4DD4-8383-1DD9798542BC}" type="datetimeFigureOut">
              <a:rPr lang="es-PE" smtClean="0"/>
              <a:t>16/01/2023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1A2538-9848-AB6C-CED7-7E2833E6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0D173C-9127-E802-CC83-5AE12935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2F2A-DFF7-481F-B159-DF8FADC0CD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520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A7D3B-C5AE-8F37-603A-04F39D88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ED170-7824-B0D0-53C2-6EFBAA8AF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7F49E7-DF04-EA44-C03C-B7A8C86C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F319-DC4B-4DD4-8383-1DD9798542BC}" type="datetimeFigureOut">
              <a:rPr lang="es-PE" smtClean="0"/>
              <a:t>16/01/2023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97857-BEE3-E525-0D47-9191F60C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706E94-7825-5DAF-3AE3-1F1E6695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2F2A-DFF7-481F-B159-DF8FADC0CD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320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E38D3-535B-25CA-2BC5-4840A591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666876-ECEF-C759-CF49-8F41FBADB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0E7A72-2CEC-D424-BEB1-83E11A01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F319-DC4B-4DD4-8383-1DD9798542BC}" type="datetimeFigureOut">
              <a:rPr lang="es-PE" smtClean="0"/>
              <a:t>16/01/2023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0C26CB-5D49-B61D-AB86-CA8DA34C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7511D-9F00-A24E-B35B-2BBF3FA9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2F2A-DFF7-481F-B159-DF8FADC0CD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31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62381-B237-FFBC-5921-78A0CEFB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7B2DF0-F8B4-8C39-2B3F-DFA26CEA3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E2E167-E67A-B276-8693-3FC8442C4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F02219-FDF5-469B-CE52-AABF30EE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F319-DC4B-4DD4-8383-1DD9798542BC}" type="datetimeFigureOut">
              <a:rPr lang="es-PE" smtClean="0"/>
              <a:t>16/01/2023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FA68C9-A4F0-1BF5-60C8-DD397ACD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C3E1D0-0A0C-9D11-C899-FFD0B6F6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2F2A-DFF7-481F-B159-DF8FADC0CD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607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DC771-A088-10FA-3BB5-58113D23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F4A7D-EBFF-95FC-70D0-FEBF7823F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E346FB-0887-E5A2-81AB-8FF1934C3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945A1F-D1C3-7471-E6AC-F60D16F0B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67485E-D9F3-BB25-9219-63FF30866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BB8C51-A755-32FF-E3C0-015F5135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F319-DC4B-4DD4-8383-1DD9798542BC}" type="datetimeFigureOut">
              <a:rPr lang="es-PE" smtClean="0"/>
              <a:t>16/01/2023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DCE79D-7FA7-39D5-9D56-3065F456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B380AD-55FE-AA34-1C23-A319260D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2F2A-DFF7-481F-B159-DF8FADC0CD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467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026E2-6027-8314-4A61-B314216C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9D157F-F48B-F134-58B4-AA46F39E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F319-DC4B-4DD4-8383-1DD9798542BC}" type="datetimeFigureOut">
              <a:rPr lang="es-PE" smtClean="0"/>
              <a:t>16/01/2023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EFFD37-3411-EBF7-4034-E9C85586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7407E8-FC18-856C-D00A-D2C739F8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2F2A-DFF7-481F-B159-DF8FADC0CD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803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8FF650-80F9-7FEC-DB91-5A8E53B1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F319-DC4B-4DD4-8383-1DD9798542BC}" type="datetimeFigureOut">
              <a:rPr lang="es-PE" smtClean="0"/>
              <a:t>16/01/2023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DD2D8B-6202-242D-C1D7-588748E1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BE7C9F-766F-9773-4D59-2B9AD8B3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2F2A-DFF7-481F-B159-DF8FADC0CD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29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0B71C-7380-3630-6234-81076DBF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768D0-EE80-4494-08E1-05F0C6BA2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CEE4BF-2E58-2F6D-119D-217772337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15ABA0-D21F-CC79-2D93-72E5B5E8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F319-DC4B-4DD4-8383-1DD9798542BC}" type="datetimeFigureOut">
              <a:rPr lang="es-PE" smtClean="0"/>
              <a:t>16/01/2023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2CA9FE-A2E8-9869-049B-7DDEBF61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D42305-CD9D-A35E-E8A7-921F9556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2F2A-DFF7-481F-B159-DF8FADC0CD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65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D4FE9-508F-F43F-5485-67436B5D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454382-91DC-9CED-BC74-E3D55ED11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ED5F1E-5DDA-CC9F-1285-485A833E5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68D8A7-77BF-93A8-BD93-D904B488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F319-DC4B-4DD4-8383-1DD9798542BC}" type="datetimeFigureOut">
              <a:rPr lang="es-PE" smtClean="0"/>
              <a:t>16/01/2023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9F8E0B-F7CF-0B81-5F17-A29A4288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98FC84-1CCC-773C-3B4D-7A2D9D29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2F2A-DFF7-481F-B159-DF8FADC0CD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575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AF44C0F-A76E-EDC4-B1AA-435E15EE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95D70D-08D0-632D-94F4-5437F2FDA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D256E9-98FD-D72C-4602-FC46911B2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6F319-DC4B-4DD4-8383-1DD9798542BC}" type="datetimeFigureOut">
              <a:rPr lang="es-PE" smtClean="0"/>
              <a:t>16/01/2023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56C878-A89A-C802-6177-58EED04A4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F1073B-4931-D748-56CE-9560F8A21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D2F2A-DFF7-481F-B159-DF8FADC0CD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974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4242C-F83F-9A06-E14E-2E597C36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Evidencias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pregunta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1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813EF54-204B-0CF9-D8D9-0A303BA4A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366" y="1993900"/>
            <a:ext cx="8013644" cy="4351338"/>
          </a:xfrm>
        </p:spPr>
      </p:pic>
    </p:spTree>
    <p:extLst>
      <p:ext uri="{BB962C8B-B14F-4D97-AF65-F5344CB8AC3E}">
        <p14:creationId xmlns:p14="http://schemas.microsoft.com/office/powerpoint/2010/main" val="384085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566F93B-2A9E-ADA9-B082-3BA355D13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683"/>
            <a:ext cx="12192000" cy="655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5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6AA0F-9F2E-8DC2-8CCA-B70030CC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Evidencias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pregunta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708E164-E753-DEF3-E795-66D745CC4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921" y="1863801"/>
            <a:ext cx="8148157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9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9F739D2-6BE3-6B2F-FA5D-DBF3A89F7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42"/>
            <a:ext cx="12192000" cy="653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7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0C903E-A75A-BE48-B0F7-87467E20F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289" y="699796"/>
            <a:ext cx="9639421" cy="5299885"/>
          </a:xfrm>
        </p:spPr>
      </p:pic>
    </p:spTree>
    <p:extLst>
      <p:ext uri="{BB962C8B-B14F-4D97-AF65-F5344CB8AC3E}">
        <p14:creationId xmlns:p14="http://schemas.microsoft.com/office/powerpoint/2010/main" val="167054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170C5F37-4DEA-2EDE-8675-806A9C55A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3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348A045-A0CC-B7E0-2A81-05697DE1F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062"/>
            <a:ext cx="12192000" cy="64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71343E9-6131-7665-051F-F918D8D96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27"/>
            <a:ext cx="12192000" cy="668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7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4820617-49B5-8F27-2215-AC1BA0336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3585925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Panorámica</PresentationFormat>
  <Paragraphs>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Evidencias pregunta 1</vt:lpstr>
      <vt:lpstr>Presentación de PowerPoint</vt:lpstr>
      <vt:lpstr>Evidencias pregunta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Evidencias</dc:title>
  <dc:creator>JUAN HUAMANI</dc:creator>
  <cp:lastModifiedBy>JUAN HUAMANI</cp:lastModifiedBy>
  <cp:revision>3</cp:revision>
  <dcterms:created xsi:type="dcterms:W3CDTF">2023-01-16T15:37:53Z</dcterms:created>
  <dcterms:modified xsi:type="dcterms:W3CDTF">2023-01-16T16:02:13Z</dcterms:modified>
</cp:coreProperties>
</file>