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2" r:id="rId5"/>
    <p:sldId id="273" r:id="rId6"/>
    <p:sldId id="274" r:id="rId7"/>
    <p:sldId id="275" r:id="rId8"/>
    <p:sldId id="283" r:id="rId9"/>
    <p:sldId id="276" r:id="rId10"/>
    <p:sldId id="284" r:id="rId11"/>
    <p:sldId id="277" r:id="rId12"/>
    <p:sldId id="285" r:id="rId13"/>
    <p:sldId id="286" r:id="rId14"/>
    <p:sldId id="278" r:id="rId15"/>
    <p:sldId id="279" r:id="rId16"/>
    <p:sldId id="281" r:id="rId17"/>
    <p:sldId id="282" r:id="rId18"/>
    <p:sldId id="280"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A0F13-7C6E-44E5-87FA-81320E79C36C}" v="13" dt="2024-01-30T19:40:45.18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Manuel Barajas Jimenez" userId="30db6f3b-836a-40e8-9557-c3e7947cfa41" providerId="ADAL" clId="{6ABA0F13-7C6E-44E5-87FA-81320E79C36C}"/>
    <pc:docChg chg="undo custSel addSld delSld modSld">
      <pc:chgData name="Juan Manuel Barajas Jimenez" userId="30db6f3b-836a-40e8-9557-c3e7947cfa41" providerId="ADAL" clId="{6ABA0F13-7C6E-44E5-87FA-81320E79C36C}" dt="2024-01-30T19:40:52.290" v="4683" actId="14100"/>
      <pc:docMkLst>
        <pc:docMk/>
      </pc:docMkLst>
      <pc:sldChg chg="modSp mod">
        <pc:chgData name="Juan Manuel Barajas Jimenez" userId="30db6f3b-836a-40e8-9557-c3e7947cfa41" providerId="ADAL" clId="{6ABA0F13-7C6E-44E5-87FA-81320E79C36C}" dt="2024-01-30T18:12:40.857" v="346" actId="20577"/>
        <pc:sldMkLst>
          <pc:docMk/>
          <pc:sldMk cId="1311247696" sldId="257"/>
        </pc:sldMkLst>
        <pc:spChg chg="mod">
          <ac:chgData name="Juan Manuel Barajas Jimenez" userId="30db6f3b-836a-40e8-9557-c3e7947cfa41" providerId="ADAL" clId="{6ABA0F13-7C6E-44E5-87FA-81320E79C36C}" dt="2024-01-30T18:12:40.857" v="346" actId="20577"/>
          <ac:spMkLst>
            <pc:docMk/>
            <pc:sldMk cId="1311247696" sldId="257"/>
            <ac:spMk id="5" creationId="{111E97A5-682E-E520-2CC9-048B783FEB03}"/>
          </ac:spMkLst>
        </pc:spChg>
      </pc:sldChg>
      <pc:sldChg chg="modSp mod">
        <pc:chgData name="Juan Manuel Barajas Jimenez" userId="30db6f3b-836a-40e8-9557-c3e7947cfa41" providerId="ADAL" clId="{6ABA0F13-7C6E-44E5-87FA-81320E79C36C}" dt="2024-01-30T18:19:39.037" v="347" actId="20577"/>
        <pc:sldMkLst>
          <pc:docMk/>
          <pc:sldMk cId="531148403" sldId="273"/>
        </pc:sldMkLst>
        <pc:spChg chg="mod">
          <ac:chgData name="Juan Manuel Barajas Jimenez" userId="30db6f3b-836a-40e8-9557-c3e7947cfa41" providerId="ADAL" clId="{6ABA0F13-7C6E-44E5-87FA-81320E79C36C}" dt="2024-01-30T18:19:39.037" v="347" actId="20577"/>
          <ac:spMkLst>
            <pc:docMk/>
            <pc:sldMk cId="531148403" sldId="273"/>
            <ac:spMk id="3" creationId="{E13D7B7F-BFB7-E268-4A5A-522AEB0139C3}"/>
          </ac:spMkLst>
        </pc:spChg>
      </pc:sldChg>
      <pc:sldChg chg="addSp delSp modSp mod">
        <pc:chgData name="Juan Manuel Barajas Jimenez" userId="30db6f3b-836a-40e8-9557-c3e7947cfa41" providerId="ADAL" clId="{6ABA0F13-7C6E-44E5-87FA-81320E79C36C}" dt="2024-01-30T18:25:14.162" v="527" actId="403"/>
        <pc:sldMkLst>
          <pc:docMk/>
          <pc:sldMk cId="2966066694" sldId="274"/>
        </pc:sldMkLst>
        <pc:spChg chg="mod">
          <ac:chgData name="Juan Manuel Barajas Jimenez" userId="30db6f3b-836a-40e8-9557-c3e7947cfa41" providerId="ADAL" clId="{6ABA0F13-7C6E-44E5-87FA-81320E79C36C}" dt="2024-01-30T18:22:20.907" v="408" actId="26606"/>
          <ac:spMkLst>
            <pc:docMk/>
            <pc:sldMk cId="2966066694" sldId="274"/>
            <ac:spMk id="2" creationId="{71DA2708-56AE-F11E-AE8A-89AA6A14BD73}"/>
          </ac:spMkLst>
        </pc:spChg>
        <pc:spChg chg="mod">
          <ac:chgData name="Juan Manuel Barajas Jimenez" userId="30db6f3b-836a-40e8-9557-c3e7947cfa41" providerId="ADAL" clId="{6ABA0F13-7C6E-44E5-87FA-81320E79C36C}" dt="2024-01-30T18:25:14.162" v="527" actId="403"/>
          <ac:spMkLst>
            <pc:docMk/>
            <pc:sldMk cId="2966066694" sldId="274"/>
            <ac:spMk id="3" creationId="{E13D7B7F-BFB7-E268-4A5A-522AEB0139C3}"/>
          </ac:spMkLst>
        </pc:spChg>
        <pc:spChg chg="add del">
          <ac:chgData name="Juan Manuel Barajas Jimenez" userId="30db6f3b-836a-40e8-9557-c3e7947cfa41" providerId="ADAL" clId="{6ABA0F13-7C6E-44E5-87FA-81320E79C36C}" dt="2024-01-30T18:22:20.907" v="408" actId="26606"/>
          <ac:spMkLst>
            <pc:docMk/>
            <pc:sldMk cId="2966066694" sldId="274"/>
            <ac:spMk id="4107" creationId="{743AA782-23D1-4521-8CAD-47662984AA08}"/>
          </ac:spMkLst>
        </pc:spChg>
        <pc:spChg chg="add del">
          <ac:chgData name="Juan Manuel Barajas Jimenez" userId="30db6f3b-836a-40e8-9557-c3e7947cfa41" providerId="ADAL" clId="{6ABA0F13-7C6E-44E5-87FA-81320E79C36C}" dt="2024-01-30T18:22:20.907" v="408" actId="26606"/>
          <ac:spMkLst>
            <pc:docMk/>
            <pc:sldMk cId="2966066694" sldId="274"/>
            <ac:spMk id="4108" creationId="{71877DBC-BB60-40F0-AC93-2ACDBAAE60CE}"/>
          </ac:spMkLst>
        </pc:spChg>
        <pc:spChg chg="add del">
          <ac:chgData name="Juan Manuel Barajas Jimenez" userId="30db6f3b-836a-40e8-9557-c3e7947cfa41" providerId="ADAL" clId="{6ABA0F13-7C6E-44E5-87FA-81320E79C36C}" dt="2024-01-30T18:22:20.907" v="407" actId="26606"/>
          <ac:spMkLst>
            <pc:docMk/>
            <pc:sldMk cId="2966066694" sldId="274"/>
            <ac:spMk id="4113" creationId="{45D37F4E-DDB4-456B-97E0-9937730A039F}"/>
          </ac:spMkLst>
        </pc:spChg>
        <pc:spChg chg="add del">
          <ac:chgData name="Juan Manuel Barajas Jimenez" userId="30db6f3b-836a-40e8-9557-c3e7947cfa41" providerId="ADAL" clId="{6ABA0F13-7C6E-44E5-87FA-81320E79C36C}" dt="2024-01-30T18:22:20.907" v="407" actId="26606"/>
          <ac:spMkLst>
            <pc:docMk/>
            <pc:sldMk cId="2966066694" sldId="274"/>
            <ac:spMk id="4115" creationId="{B2DD41CD-8F47-4F56-AD12-4E2FF7696987}"/>
          </ac:spMkLst>
        </pc:spChg>
        <pc:spChg chg="add">
          <ac:chgData name="Juan Manuel Barajas Jimenez" userId="30db6f3b-836a-40e8-9557-c3e7947cfa41" providerId="ADAL" clId="{6ABA0F13-7C6E-44E5-87FA-81320E79C36C}" dt="2024-01-30T18:22:20.907" v="408" actId="26606"/>
          <ac:spMkLst>
            <pc:docMk/>
            <pc:sldMk cId="2966066694" sldId="274"/>
            <ac:spMk id="4118" creationId="{E8A8EAB8-D2FF-444D-B34B-7D32F106AD0E}"/>
          </ac:spMkLst>
        </pc:spChg>
        <pc:picChg chg="add del mod">
          <ac:chgData name="Juan Manuel Barajas Jimenez" userId="30db6f3b-836a-40e8-9557-c3e7947cfa41" providerId="ADAL" clId="{6ABA0F13-7C6E-44E5-87FA-81320E79C36C}" dt="2024-01-30T18:20:30.903" v="353" actId="478"/>
          <ac:picMkLst>
            <pc:docMk/>
            <pc:sldMk cId="2966066694" sldId="274"/>
            <ac:picMk id="1026" creationId="{117EEC66-82BC-F0E5-7D78-63AFC696336A}"/>
          </ac:picMkLst>
        </pc:picChg>
        <pc:picChg chg="add mod">
          <ac:chgData name="Juan Manuel Barajas Jimenez" userId="30db6f3b-836a-40e8-9557-c3e7947cfa41" providerId="ADAL" clId="{6ABA0F13-7C6E-44E5-87FA-81320E79C36C}" dt="2024-01-30T18:22:20.907" v="408" actId="26606"/>
          <ac:picMkLst>
            <pc:docMk/>
            <pc:sldMk cId="2966066694" sldId="274"/>
            <ac:picMk id="1028" creationId="{1329BE55-111C-086E-5752-B3A6084850DD}"/>
          </ac:picMkLst>
        </pc:picChg>
        <pc:picChg chg="del">
          <ac:chgData name="Juan Manuel Barajas Jimenez" userId="30db6f3b-836a-40e8-9557-c3e7947cfa41" providerId="ADAL" clId="{6ABA0F13-7C6E-44E5-87FA-81320E79C36C}" dt="2024-01-30T18:19:51.726" v="348" actId="478"/>
          <ac:picMkLst>
            <pc:docMk/>
            <pc:sldMk cId="2966066694" sldId="274"/>
            <ac:picMk id="4098" creationId="{E76B4CEC-E8D6-BDCC-3AB9-A19E5E0B0A7B}"/>
          </ac:picMkLst>
        </pc:picChg>
        <pc:cxnChg chg="add">
          <ac:chgData name="Juan Manuel Barajas Jimenez" userId="30db6f3b-836a-40e8-9557-c3e7947cfa41" providerId="ADAL" clId="{6ABA0F13-7C6E-44E5-87FA-81320E79C36C}" dt="2024-01-30T18:22:20.907" v="408" actId="26606"/>
          <ac:cxnSpMkLst>
            <pc:docMk/>
            <pc:sldMk cId="2966066694" sldId="274"/>
            <ac:cxnSpMk id="4117" creationId="{F11AD06B-AB20-4097-8606-5DA00DBACE88}"/>
          </ac:cxnSpMkLst>
        </pc:cxnChg>
        <pc:cxnChg chg="add">
          <ac:chgData name="Juan Manuel Barajas Jimenez" userId="30db6f3b-836a-40e8-9557-c3e7947cfa41" providerId="ADAL" clId="{6ABA0F13-7C6E-44E5-87FA-81320E79C36C}" dt="2024-01-30T18:22:20.907" v="408" actId="26606"/>
          <ac:cxnSpMkLst>
            <pc:docMk/>
            <pc:sldMk cId="2966066694" sldId="274"/>
            <ac:cxnSpMk id="4119" creationId="{EEA38897-7BA3-4408-8083-3235339C4A60}"/>
          </ac:cxnSpMkLst>
        </pc:cxnChg>
      </pc:sldChg>
      <pc:sldChg chg="addSp delSp modSp mod">
        <pc:chgData name="Juan Manuel Barajas Jimenez" userId="30db6f3b-836a-40e8-9557-c3e7947cfa41" providerId="ADAL" clId="{6ABA0F13-7C6E-44E5-87FA-81320E79C36C}" dt="2024-01-30T18:30:44.220" v="981" actId="108"/>
        <pc:sldMkLst>
          <pc:docMk/>
          <pc:sldMk cId="2955541324" sldId="275"/>
        </pc:sldMkLst>
        <pc:spChg chg="mod">
          <ac:chgData name="Juan Manuel Barajas Jimenez" userId="30db6f3b-836a-40e8-9557-c3e7947cfa41" providerId="ADAL" clId="{6ABA0F13-7C6E-44E5-87FA-81320E79C36C}" dt="2024-01-30T18:29:58.085" v="973" actId="26606"/>
          <ac:spMkLst>
            <pc:docMk/>
            <pc:sldMk cId="2955541324" sldId="275"/>
            <ac:spMk id="2" creationId="{71DA2708-56AE-F11E-AE8A-89AA6A14BD73}"/>
          </ac:spMkLst>
        </pc:spChg>
        <pc:spChg chg="mod">
          <ac:chgData name="Juan Manuel Barajas Jimenez" userId="30db6f3b-836a-40e8-9557-c3e7947cfa41" providerId="ADAL" clId="{6ABA0F13-7C6E-44E5-87FA-81320E79C36C}" dt="2024-01-30T18:30:44.220" v="981" actId="108"/>
          <ac:spMkLst>
            <pc:docMk/>
            <pc:sldMk cId="2955541324" sldId="275"/>
            <ac:spMk id="3" creationId="{E13D7B7F-BFB7-E268-4A5A-522AEB0139C3}"/>
          </ac:spMkLst>
        </pc:spChg>
        <pc:spChg chg="del">
          <ac:chgData name="Juan Manuel Barajas Jimenez" userId="30db6f3b-836a-40e8-9557-c3e7947cfa41" providerId="ADAL" clId="{6ABA0F13-7C6E-44E5-87FA-81320E79C36C}" dt="2024-01-30T18:26:22.741" v="580" actId="478"/>
          <ac:spMkLst>
            <pc:docMk/>
            <pc:sldMk cId="2955541324" sldId="275"/>
            <ac:spMk id="8" creationId="{662FF0C6-776C-E3BC-64BF-9437A9522E1A}"/>
          </ac:spMkLst>
        </pc:spChg>
        <pc:spChg chg="del">
          <ac:chgData name="Juan Manuel Barajas Jimenez" userId="30db6f3b-836a-40e8-9557-c3e7947cfa41" providerId="ADAL" clId="{6ABA0F13-7C6E-44E5-87FA-81320E79C36C}" dt="2024-01-30T18:29:07.436" v="957" actId="26606"/>
          <ac:spMkLst>
            <pc:docMk/>
            <pc:sldMk cId="2955541324" sldId="275"/>
            <ac:spMk id="4133" creationId="{743AA782-23D1-4521-8CAD-47662984AA08}"/>
          </ac:spMkLst>
        </pc:spChg>
        <pc:spChg chg="del">
          <ac:chgData name="Juan Manuel Barajas Jimenez" userId="30db6f3b-836a-40e8-9557-c3e7947cfa41" providerId="ADAL" clId="{6ABA0F13-7C6E-44E5-87FA-81320E79C36C}" dt="2024-01-30T18:29:07.436" v="957" actId="26606"/>
          <ac:spMkLst>
            <pc:docMk/>
            <pc:sldMk cId="2955541324" sldId="275"/>
            <ac:spMk id="4134" creationId="{650D18FE-0824-4A46-B22C-A86B52E5780A}"/>
          </ac:spMkLst>
        </pc:spChg>
        <pc:spChg chg="add del">
          <ac:chgData name="Juan Manuel Barajas Jimenez" userId="30db6f3b-836a-40e8-9557-c3e7947cfa41" providerId="ADAL" clId="{6ABA0F13-7C6E-44E5-87FA-81320E79C36C}" dt="2024-01-30T18:29:58.100" v="974" actId="26606"/>
          <ac:spMkLst>
            <pc:docMk/>
            <pc:sldMk cId="2955541324" sldId="275"/>
            <ac:spMk id="4139" creationId="{D7A453D2-15D8-4403-815F-291FA16340D9}"/>
          </ac:spMkLst>
        </pc:spChg>
        <pc:spChg chg="add del">
          <ac:chgData name="Juan Manuel Barajas Jimenez" userId="30db6f3b-836a-40e8-9557-c3e7947cfa41" providerId="ADAL" clId="{6ABA0F13-7C6E-44E5-87FA-81320E79C36C}" dt="2024-01-30T18:29:58.100" v="974" actId="26606"/>
          <ac:spMkLst>
            <pc:docMk/>
            <pc:sldMk cId="2955541324" sldId="275"/>
            <ac:spMk id="4141" creationId="{8161EA6B-09CA-445B-AB0D-8DF76FA92DEF}"/>
          </ac:spMkLst>
        </pc:spChg>
        <pc:spChg chg="add del">
          <ac:chgData name="Juan Manuel Barajas Jimenez" userId="30db6f3b-836a-40e8-9557-c3e7947cfa41" providerId="ADAL" clId="{6ABA0F13-7C6E-44E5-87FA-81320E79C36C}" dt="2024-01-30T18:29:58.100" v="974" actId="26606"/>
          <ac:spMkLst>
            <pc:docMk/>
            <pc:sldMk cId="2955541324" sldId="275"/>
            <ac:spMk id="4151" creationId="{B8114C98-A349-4111-A123-E8EAB86ABE30}"/>
          </ac:spMkLst>
        </pc:spChg>
        <pc:spChg chg="add del">
          <ac:chgData name="Juan Manuel Barajas Jimenez" userId="30db6f3b-836a-40e8-9557-c3e7947cfa41" providerId="ADAL" clId="{6ABA0F13-7C6E-44E5-87FA-81320E79C36C}" dt="2024-01-30T18:29:58.100" v="974" actId="26606"/>
          <ac:spMkLst>
            <pc:docMk/>
            <pc:sldMk cId="2955541324" sldId="275"/>
            <ac:spMk id="4165" creationId="{E2D3D3F2-ABBB-4453-B1C5-1BEBF7E4DD56}"/>
          </ac:spMkLst>
        </pc:spChg>
        <pc:spChg chg="add del">
          <ac:chgData name="Juan Manuel Barajas Jimenez" userId="30db6f3b-836a-40e8-9557-c3e7947cfa41" providerId="ADAL" clId="{6ABA0F13-7C6E-44E5-87FA-81320E79C36C}" dt="2024-01-30T18:29:47.719" v="966" actId="26606"/>
          <ac:spMkLst>
            <pc:docMk/>
            <pc:sldMk cId="2955541324" sldId="275"/>
            <ac:spMk id="4176" creationId="{73AD41DB-DF9F-49BC-85AE-6AB1840AD517}"/>
          </ac:spMkLst>
        </pc:spChg>
        <pc:spChg chg="add del">
          <ac:chgData name="Juan Manuel Barajas Jimenez" userId="30db6f3b-836a-40e8-9557-c3e7947cfa41" providerId="ADAL" clId="{6ABA0F13-7C6E-44E5-87FA-81320E79C36C}" dt="2024-01-30T18:29:52.906" v="971" actId="26606"/>
          <ac:spMkLst>
            <pc:docMk/>
            <pc:sldMk cId="2955541324" sldId="275"/>
            <ac:spMk id="4180" creationId="{9DD005C1-8C51-42D6-9BEE-B9B83849743D}"/>
          </ac:spMkLst>
        </pc:spChg>
        <pc:spChg chg="add del">
          <ac:chgData name="Juan Manuel Barajas Jimenez" userId="30db6f3b-836a-40e8-9557-c3e7947cfa41" providerId="ADAL" clId="{6ABA0F13-7C6E-44E5-87FA-81320E79C36C}" dt="2024-01-30T18:29:49.143" v="969" actId="26606"/>
          <ac:spMkLst>
            <pc:docMk/>
            <pc:sldMk cId="2955541324" sldId="275"/>
            <ac:spMk id="4182" creationId="{B1595A09-E336-4D1B-9B3A-06A2287A54E2}"/>
          </ac:spMkLst>
        </pc:spChg>
        <pc:spChg chg="add del">
          <ac:chgData name="Juan Manuel Barajas Jimenez" userId="30db6f3b-836a-40e8-9557-c3e7947cfa41" providerId="ADAL" clId="{6ABA0F13-7C6E-44E5-87FA-81320E79C36C}" dt="2024-01-30T18:29:49.143" v="969" actId="26606"/>
          <ac:spMkLst>
            <pc:docMk/>
            <pc:sldMk cId="2955541324" sldId="275"/>
            <ac:spMk id="4183" creationId="{3540989C-C7B8-473B-BF87-6F2DA6A90006}"/>
          </ac:spMkLst>
        </pc:spChg>
        <pc:spChg chg="add del">
          <ac:chgData name="Juan Manuel Barajas Jimenez" userId="30db6f3b-836a-40e8-9557-c3e7947cfa41" providerId="ADAL" clId="{6ABA0F13-7C6E-44E5-87FA-81320E79C36C}" dt="2024-01-30T18:29:52.906" v="971" actId="26606"/>
          <ac:spMkLst>
            <pc:docMk/>
            <pc:sldMk cId="2955541324" sldId="275"/>
            <ac:spMk id="4185" creationId="{B250C39F-3F6C-4D53-86D2-7BC6B2FF609C}"/>
          </ac:spMkLst>
        </pc:spChg>
        <pc:spChg chg="add del">
          <ac:chgData name="Juan Manuel Barajas Jimenez" userId="30db6f3b-836a-40e8-9557-c3e7947cfa41" providerId="ADAL" clId="{6ABA0F13-7C6E-44E5-87FA-81320E79C36C}" dt="2024-01-30T18:29:52.906" v="971" actId="26606"/>
          <ac:spMkLst>
            <pc:docMk/>
            <pc:sldMk cId="2955541324" sldId="275"/>
            <ac:spMk id="4186" creationId="{70A48D59-8581-41F7-B529-F4617FE07A9A}"/>
          </ac:spMkLst>
        </pc:spChg>
        <pc:spChg chg="add del">
          <ac:chgData name="Juan Manuel Barajas Jimenez" userId="30db6f3b-836a-40e8-9557-c3e7947cfa41" providerId="ADAL" clId="{6ABA0F13-7C6E-44E5-87FA-81320E79C36C}" dt="2024-01-30T18:29:58.085" v="973" actId="26606"/>
          <ac:spMkLst>
            <pc:docMk/>
            <pc:sldMk cId="2955541324" sldId="275"/>
            <ac:spMk id="4188" creationId="{B8114C98-A349-4111-A123-E8EAB86ABE30}"/>
          </ac:spMkLst>
        </pc:spChg>
        <pc:spChg chg="add del">
          <ac:chgData name="Juan Manuel Barajas Jimenez" userId="30db6f3b-836a-40e8-9557-c3e7947cfa41" providerId="ADAL" clId="{6ABA0F13-7C6E-44E5-87FA-81320E79C36C}" dt="2024-01-30T18:29:58.085" v="973" actId="26606"/>
          <ac:spMkLst>
            <pc:docMk/>
            <pc:sldMk cId="2955541324" sldId="275"/>
            <ac:spMk id="4189" creationId="{D7A453D2-15D8-4403-815F-291FA16340D9}"/>
          </ac:spMkLst>
        </pc:spChg>
        <pc:spChg chg="add del">
          <ac:chgData name="Juan Manuel Barajas Jimenez" userId="30db6f3b-836a-40e8-9557-c3e7947cfa41" providerId="ADAL" clId="{6ABA0F13-7C6E-44E5-87FA-81320E79C36C}" dt="2024-01-30T18:29:58.085" v="973" actId="26606"/>
          <ac:spMkLst>
            <pc:docMk/>
            <pc:sldMk cId="2955541324" sldId="275"/>
            <ac:spMk id="4195" creationId="{8161EA6B-09CA-445B-AB0D-8DF76FA92DEF}"/>
          </ac:spMkLst>
        </pc:spChg>
        <pc:spChg chg="add del">
          <ac:chgData name="Juan Manuel Barajas Jimenez" userId="30db6f3b-836a-40e8-9557-c3e7947cfa41" providerId="ADAL" clId="{6ABA0F13-7C6E-44E5-87FA-81320E79C36C}" dt="2024-01-30T18:29:58.085" v="973" actId="26606"/>
          <ac:spMkLst>
            <pc:docMk/>
            <pc:sldMk cId="2955541324" sldId="275"/>
            <ac:spMk id="4196" creationId="{E2D3D3F2-ABBB-4453-B1C5-1BEBF7E4DD56}"/>
          </ac:spMkLst>
        </pc:spChg>
        <pc:spChg chg="add">
          <ac:chgData name="Juan Manuel Barajas Jimenez" userId="30db6f3b-836a-40e8-9557-c3e7947cfa41" providerId="ADAL" clId="{6ABA0F13-7C6E-44E5-87FA-81320E79C36C}" dt="2024-01-30T18:29:58.100" v="974" actId="26606"/>
          <ac:spMkLst>
            <pc:docMk/>
            <pc:sldMk cId="2955541324" sldId="275"/>
            <ac:spMk id="4202" creationId="{E2D3D3F2-ABBB-4453-B1C5-1BEBF7E4DD56}"/>
          </ac:spMkLst>
        </pc:spChg>
        <pc:spChg chg="add">
          <ac:chgData name="Juan Manuel Barajas Jimenez" userId="30db6f3b-836a-40e8-9557-c3e7947cfa41" providerId="ADAL" clId="{6ABA0F13-7C6E-44E5-87FA-81320E79C36C}" dt="2024-01-30T18:29:58.100" v="974" actId="26606"/>
          <ac:spMkLst>
            <pc:docMk/>
            <pc:sldMk cId="2955541324" sldId="275"/>
            <ac:spMk id="4213" creationId="{D7A453D2-15D8-4403-815F-291FA16340D9}"/>
          </ac:spMkLst>
        </pc:spChg>
        <pc:spChg chg="add">
          <ac:chgData name="Juan Manuel Barajas Jimenez" userId="30db6f3b-836a-40e8-9557-c3e7947cfa41" providerId="ADAL" clId="{6ABA0F13-7C6E-44E5-87FA-81320E79C36C}" dt="2024-01-30T18:29:58.100" v="974" actId="26606"/>
          <ac:spMkLst>
            <pc:docMk/>
            <pc:sldMk cId="2955541324" sldId="275"/>
            <ac:spMk id="4214" creationId="{8161EA6B-09CA-445B-AB0D-8DF76FA92DEF}"/>
          </ac:spMkLst>
        </pc:spChg>
        <pc:spChg chg="add">
          <ac:chgData name="Juan Manuel Barajas Jimenez" userId="30db6f3b-836a-40e8-9557-c3e7947cfa41" providerId="ADAL" clId="{6ABA0F13-7C6E-44E5-87FA-81320E79C36C}" dt="2024-01-30T18:29:58.100" v="974" actId="26606"/>
          <ac:spMkLst>
            <pc:docMk/>
            <pc:sldMk cId="2955541324" sldId="275"/>
            <ac:spMk id="4222" creationId="{B8114C98-A349-4111-A123-E8EAB86ABE30}"/>
          </ac:spMkLst>
        </pc:spChg>
        <pc:grpChg chg="add del">
          <ac:chgData name="Juan Manuel Barajas Jimenez" userId="30db6f3b-836a-40e8-9557-c3e7947cfa41" providerId="ADAL" clId="{6ABA0F13-7C6E-44E5-87FA-81320E79C36C}" dt="2024-01-30T18:29:58.100" v="974" actId="26606"/>
          <ac:grpSpMkLst>
            <pc:docMk/>
            <pc:sldMk cId="2955541324" sldId="275"/>
            <ac:grpSpMk id="4143" creationId="{1EA1DAFF-CECA-492F-BFA1-22C64956B8D9}"/>
          </ac:grpSpMkLst>
        </pc:grpChg>
        <pc:grpChg chg="add del">
          <ac:chgData name="Juan Manuel Barajas Jimenez" userId="30db6f3b-836a-40e8-9557-c3e7947cfa41" providerId="ADAL" clId="{6ABA0F13-7C6E-44E5-87FA-81320E79C36C}" dt="2024-01-30T18:29:58.100" v="974" actId="26606"/>
          <ac:grpSpMkLst>
            <pc:docMk/>
            <pc:sldMk cId="2955541324" sldId="275"/>
            <ac:grpSpMk id="4153" creationId="{670FB431-AE18-414D-92F4-1D12D1991152}"/>
          </ac:grpSpMkLst>
        </pc:grpChg>
        <pc:grpChg chg="add del">
          <ac:chgData name="Juan Manuel Barajas Jimenez" userId="30db6f3b-836a-40e8-9557-c3e7947cfa41" providerId="ADAL" clId="{6ABA0F13-7C6E-44E5-87FA-81320E79C36C}" dt="2024-01-30T18:29:58.100" v="974" actId="26606"/>
          <ac:grpSpMkLst>
            <pc:docMk/>
            <pc:sldMk cId="2955541324" sldId="275"/>
            <ac:grpSpMk id="4159" creationId="{AF19A774-30A5-488B-9BAF-629C6440294E}"/>
          </ac:grpSpMkLst>
        </pc:grpChg>
        <pc:grpChg chg="add del">
          <ac:chgData name="Juan Manuel Barajas Jimenez" userId="30db6f3b-836a-40e8-9557-c3e7947cfa41" providerId="ADAL" clId="{6ABA0F13-7C6E-44E5-87FA-81320E79C36C}" dt="2024-01-30T18:29:58.100" v="974" actId="26606"/>
          <ac:grpSpMkLst>
            <pc:docMk/>
            <pc:sldMk cId="2955541324" sldId="275"/>
            <ac:grpSpMk id="4167" creationId="{8214E4A5-A0D2-42C4-8D14-D2A7E495F041}"/>
          </ac:grpSpMkLst>
        </pc:grpChg>
        <pc:grpChg chg="add del">
          <ac:chgData name="Juan Manuel Barajas Jimenez" userId="30db6f3b-836a-40e8-9557-c3e7947cfa41" providerId="ADAL" clId="{6ABA0F13-7C6E-44E5-87FA-81320E79C36C}" dt="2024-01-30T18:29:47.719" v="966" actId="26606"/>
          <ac:grpSpMkLst>
            <pc:docMk/>
            <pc:sldMk cId="2955541324" sldId="275"/>
            <ac:grpSpMk id="4178" creationId="{A4AE1828-51FD-4AD7-BCF6-9AF5C696CE5D}"/>
          </ac:grpSpMkLst>
        </pc:grpChg>
        <pc:grpChg chg="add del">
          <ac:chgData name="Juan Manuel Barajas Jimenez" userId="30db6f3b-836a-40e8-9557-c3e7947cfa41" providerId="ADAL" clId="{6ABA0F13-7C6E-44E5-87FA-81320E79C36C}" dt="2024-01-30T18:29:58.085" v="973" actId="26606"/>
          <ac:grpSpMkLst>
            <pc:docMk/>
            <pc:sldMk cId="2955541324" sldId="275"/>
            <ac:grpSpMk id="4190" creationId="{670FB431-AE18-414D-92F4-1D12D1991152}"/>
          </ac:grpSpMkLst>
        </pc:grpChg>
        <pc:grpChg chg="add del">
          <ac:chgData name="Juan Manuel Barajas Jimenez" userId="30db6f3b-836a-40e8-9557-c3e7947cfa41" providerId="ADAL" clId="{6ABA0F13-7C6E-44E5-87FA-81320E79C36C}" dt="2024-01-30T18:29:58.085" v="973" actId="26606"/>
          <ac:grpSpMkLst>
            <pc:docMk/>
            <pc:sldMk cId="2955541324" sldId="275"/>
            <ac:grpSpMk id="4197" creationId="{74E65F23-789E-4CB9-B34F-46A85E25D667}"/>
          </ac:grpSpMkLst>
        </pc:grpChg>
        <pc:grpChg chg="add del">
          <ac:chgData name="Juan Manuel Barajas Jimenez" userId="30db6f3b-836a-40e8-9557-c3e7947cfa41" providerId="ADAL" clId="{6ABA0F13-7C6E-44E5-87FA-81320E79C36C}" dt="2024-01-30T18:29:58.085" v="973" actId="26606"/>
          <ac:grpSpMkLst>
            <pc:docMk/>
            <pc:sldMk cId="2955541324" sldId="275"/>
            <ac:grpSpMk id="4198" creationId="{8214E4A5-A0D2-42C4-8D14-D2A7E495F041}"/>
          </ac:grpSpMkLst>
        </pc:grpChg>
        <pc:grpChg chg="add del">
          <ac:chgData name="Juan Manuel Barajas Jimenez" userId="30db6f3b-836a-40e8-9557-c3e7947cfa41" providerId="ADAL" clId="{6ABA0F13-7C6E-44E5-87FA-81320E79C36C}" dt="2024-01-30T18:29:58.085" v="973" actId="26606"/>
          <ac:grpSpMkLst>
            <pc:docMk/>
            <pc:sldMk cId="2955541324" sldId="275"/>
            <ac:grpSpMk id="4204" creationId="{4043ADFC-DC2E-40D2-954D-4A13B908DA80}"/>
          </ac:grpSpMkLst>
        </pc:grpChg>
        <pc:grpChg chg="add">
          <ac:chgData name="Juan Manuel Barajas Jimenez" userId="30db6f3b-836a-40e8-9557-c3e7947cfa41" providerId="ADAL" clId="{6ABA0F13-7C6E-44E5-87FA-81320E79C36C}" dt="2024-01-30T18:29:58.100" v="974" actId="26606"/>
          <ac:grpSpMkLst>
            <pc:docMk/>
            <pc:sldMk cId="2955541324" sldId="275"/>
            <ac:grpSpMk id="4215" creationId="{1EA1DAFF-CECA-492F-BFA1-22C64956B8D9}"/>
          </ac:grpSpMkLst>
        </pc:grpChg>
        <pc:grpChg chg="add">
          <ac:chgData name="Juan Manuel Barajas Jimenez" userId="30db6f3b-836a-40e8-9557-c3e7947cfa41" providerId="ADAL" clId="{6ABA0F13-7C6E-44E5-87FA-81320E79C36C}" dt="2024-01-30T18:29:58.100" v="974" actId="26606"/>
          <ac:grpSpMkLst>
            <pc:docMk/>
            <pc:sldMk cId="2955541324" sldId="275"/>
            <ac:grpSpMk id="4223" creationId="{670FB431-AE18-414D-92F4-1D12D1991152}"/>
          </ac:grpSpMkLst>
        </pc:grpChg>
        <pc:grpChg chg="add">
          <ac:chgData name="Juan Manuel Barajas Jimenez" userId="30db6f3b-836a-40e8-9557-c3e7947cfa41" providerId="ADAL" clId="{6ABA0F13-7C6E-44E5-87FA-81320E79C36C}" dt="2024-01-30T18:29:58.100" v="974" actId="26606"/>
          <ac:grpSpMkLst>
            <pc:docMk/>
            <pc:sldMk cId="2955541324" sldId="275"/>
            <ac:grpSpMk id="4224" creationId="{AF19A774-30A5-488B-9BAF-629C6440294E}"/>
          </ac:grpSpMkLst>
        </pc:grpChg>
        <pc:grpChg chg="add">
          <ac:chgData name="Juan Manuel Barajas Jimenez" userId="30db6f3b-836a-40e8-9557-c3e7947cfa41" providerId="ADAL" clId="{6ABA0F13-7C6E-44E5-87FA-81320E79C36C}" dt="2024-01-30T18:29:58.100" v="974" actId="26606"/>
          <ac:grpSpMkLst>
            <pc:docMk/>
            <pc:sldMk cId="2955541324" sldId="275"/>
            <ac:grpSpMk id="4227" creationId="{8214E4A5-A0D2-42C4-8D14-D2A7E495F041}"/>
          </ac:grpSpMkLst>
        </pc:grpChg>
        <pc:picChg chg="add mod ord">
          <ac:chgData name="Juan Manuel Barajas Jimenez" userId="30db6f3b-836a-40e8-9557-c3e7947cfa41" providerId="ADAL" clId="{6ABA0F13-7C6E-44E5-87FA-81320E79C36C}" dt="2024-01-30T18:29:58.085" v="973" actId="26606"/>
          <ac:picMkLst>
            <pc:docMk/>
            <pc:sldMk cId="2955541324" sldId="275"/>
            <ac:picMk id="6" creationId="{986FCB1E-BDEB-31EC-1F08-A4961F7C381D}"/>
          </ac:picMkLst>
        </pc:picChg>
        <pc:picChg chg="del">
          <ac:chgData name="Juan Manuel Barajas Jimenez" userId="30db6f3b-836a-40e8-9557-c3e7947cfa41" providerId="ADAL" clId="{6ABA0F13-7C6E-44E5-87FA-81320E79C36C}" dt="2024-01-30T18:26:17.977" v="579" actId="478"/>
          <ac:picMkLst>
            <pc:docMk/>
            <pc:sldMk cId="2955541324" sldId="275"/>
            <ac:picMk id="7" creationId="{522B5304-74A6-7A34-5B15-4484ED81D00D}"/>
          </ac:picMkLst>
        </pc:picChg>
      </pc:sldChg>
      <pc:sldChg chg="addSp delSp modSp mod">
        <pc:chgData name="Juan Manuel Barajas Jimenez" userId="30db6f3b-836a-40e8-9557-c3e7947cfa41" providerId="ADAL" clId="{6ABA0F13-7C6E-44E5-87FA-81320E79C36C}" dt="2024-01-30T19:04:39.645" v="2867" actId="313"/>
        <pc:sldMkLst>
          <pc:docMk/>
          <pc:sldMk cId="635775309" sldId="276"/>
        </pc:sldMkLst>
        <pc:spChg chg="mod">
          <ac:chgData name="Juan Manuel Barajas Jimenez" userId="30db6f3b-836a-40e8-9557-c3e7947cfa41" providerId="ADAL" clId="{6ABA0F13-7C6E-44E5-87FA-81320E79C36C}" dt="2024-01-30T18:56:53.051" v="1549" actId="26606"/>
          <ac:spMkLst>
            <pc:docMk/>
            <pc:sldMk cId="635775309" sldId="276"/>
            <ac:spMk id="2" creationId="{71DA2708-56AE-F11E-AE8A-89AA6A14BD73}"/>
          </ac:spMkLst>
        </pc:spChg>
        <pc:spChg chg="mod">
          <ac:chgData name="Juan Manuel Barajas Jimenez" userId="30db6f3b-836a-40e8-9557-c3e7947cfa41" providerId="ADAL" clId="{6ABA0F13-7C6E-44E5-87FA-81320E79C36C}" dt="2024-01-30T19:04:39.645" v="2867" actId="313"/>
          <ac:spMkLst>
            <pc:docMk/>
            <pc:sldMk cId="635775309" sldId="276"/>
            <ac:spMk id="3" creationId="{E13D7B7F-BFB7-E268-4A5A-522AEB0139C3}"/>
          </ac:spMkLst>
        </pc:spChg>
        <pc:spChg chg="ord">
          <ac:chgData name="Juan Manuel Barajas Jimenez" userId="30db6f3b-836a-40e8-9557-c3e7947cfa41" providerId="ADAL" clId="{6ABA0F13-7C6E-44E5-87FA-81320E79C36C}" dt="2024-01-30T18:56:53.046" v="1548" actId="26606"/>
          <ac:spMkLst>
            <pc:docMk/>
            <pc:sldMk cId="635775309" sldId="276"/>
            <ac:spMk id="5" creationId="{04A3702D-3691-F63A-EA04-941D4389BA18}"/>
          </ac:spMkLst>
        </pc:spChg>
        <pc:spChg chg="add del">
          <ac:chgData name="Juan Manuel Barajas Jimenez" userId="30db6f3b-836a-40e8-9557-c3e7947cfa41" providerId="ADAL" clId="{6ABA0F13-7C6E-44E5-87FA-81320E79C36C}" dt="2024-01-30T18:56:53.051" v="1549" actId="26606"/>
          <ac:spMkLst>
            <pc:docMk/>
            <pc:sldMk cId="635775309" sldId="276"/>
            <ac:spMk id="4133" creationId="{743AA782-23D1-4521-8CAD-47662984AA08}"/>
          </ac:spMkLst>
        </pc:spChg>
        <pc:spChg chg="add del">
          <ac:chgData name="Juan Manuel Barajas Jimenez" userId="30db6f3b-836a-40e8-9557-c3e7947cfa41" providerId="ADAL" clId="{6ABA0F13-7C6E-44E5-87FA-81320E79C36C}" dt="2024-01-30T18:56:53.051" v="1549" actId="26606"/>
          <ac:spMkLst>
            <pc:docMk/>
            <pc:sldMk cId="635775309" sldId="276"/>
            <ac:spMk id="4134" creationId="{650D18FE-0824-4A46-B22C-A86B52E5780A}"/>
          </ac:spMkLst>
        </pc:spChg>
        <pc:grpChg chg="add del">
          <ac:chgData name="Juan Manuel Barajas Jimenez" userId="30db6f3b-836a-40e8-9557-c3e7947cfa41" providerId="ADAL" clId="{6ABA0F13-7C6E-44E5-87FA-81320E79C36C}" dt="2024-01-30T18:56:53.046" v="1548" actId="26606"/>
          <ac:grpSpMkLst>
            <pc:docMk/>
            <pc:sldMk cId="635775309" sldId="276"/>
            <ac:grpSpMk id="4142" creationId="{6258F736-B256-8039-9DC6-F4E49A5C5AD5}"/>
          </ac:grpSpMkLst>
        </pc:grpChg>
        <pc:picChg chg="add mod ord">
          <ac:chgData name="Juan Manuel Barajas Jimenez" userId="30db6f3b-836a-40e8-9557-c3e7947cfa41" providerId="ADAL" clId="{6ABA0F13-7C6E-44E5-87FA-81320E79C36C}" dt="2024-01-30T18:57:10.783" v="1555" actId="14100"/>
          <ac:picMkLst>
            <pc:docMk/>
            <pc:sldMk cId="635775309" sldId="276"/>
            <ac:picMk id="6" creationId="{24C98864-EF1E-D0DF-1DC9-DC4D64AFDE81}"/>
          </ac:picMkLst>
        </pc:picChg>
        <pc:picChg chg="del">
          <ac:chgData name="Juan Manuel Barajas Jimenez" userId="30db6f3b-836a-40e8-9557-c3e7947cfa41" providerId="ADAL" clId="{6ABA0F13-7C6E-44E5-87FA-81320E79C36C}" dt="2024-01-30T18:56:14.382" v="1541" actId="478"/>
          <ac:picMkLst>
            <pc:docMk/>
            <pc:sldMk cId="635775309" sldId="276"/>
            <ac:picMk id="10" creationId="{A6E4A88E-88E2-DCDD-F291-A46998AC333D}"/>
          </ac:picMkLst>
        </pc:picChg>
        <pc:picChg chg="del">
          <ac:chgData name="Juan Manuel Barajas Jimenez" userId="30db6f3b-836a-40e8-9557-c3e7947cfa41" providerId="ADAL" clId="{6ABA0F13-7C6E-44E5-87FA-81320E79C36C}" dt="2024-01-30T18:56:15.863" v="1542" actId="478"/>
          <ac:picMkLst>
            <pc:docMk/>
            <pc:sldMk cId="635775309" sldId="276"/>
            <ac:picMk id="11" creationId="{62F28F5D-DF9A-3951-E13F-68C588D217A6}"/>
          </ac:picMkLst>
        </pc:picChg>
        <pc:cxnChg chg="add del">
          <ac:chgData name="Juan Manuel Barajas Jimenez" userId="30db6f3b-836a-40e8-9557-c3e7947cfa41" providerId="ADAL" clId="{6ABA0F13-7C6E-44E5-87FA-81320E79C36C}" dt="2024-01-30T18:56:48.606" v="1546" actId="26606"/>
          <ac:cxnSpMkLst>
            <pc:docMk/>
            <pc:sldMk cId="635775309" sldId="276"/>
            <ac:cxnSpMk id="4139" creationId="{1503BFE4-729B-D9D0-C17B-501E6AF1127A}"/>
          </ac:cxnSpMkLst>
        </pc:cxnChg>
        <pc:cxnChg chg="add">
          <ac:chgData name="Juan Manuel Barajas Jimenez" userId="30db6f3b-836a-40e8-9557-c3e7947cfa41" providerId="ADAL" clId="{6ABA0F13-7C6E-44E5-87FA-81320E79C36C}" dt="2024-01-30T18:56:53.051" v="1549" actId="26606"/>
          <ac:cxnSpMkLst>
            <pc:docMk/>
            <pc:sldMk cId="635775309" sldId="276"/>
            <ac:cxnSpMk id="4144" creationId="{1503BFE4-729B-D9D0-C17B-501E6AF1127A}"/>
          </ac:cxnSpMkLst>
        </pc:cxnChg>
      </pc:sldChg>
      <pc:sldChg chg="addSp delSp modSp mod">
        <pc:chgData name="Juan Manuel Barajas Jimenez" userId="30db6f3b-836a-40e8-9557-c3e7947cfa41" providerId="ADAL" clId="{6ABA0F13-7C6E-44E5-87FA-81320E79C36C}" dt="2024-01-30T19:30:36.780" v="4420" actId="123"/>
        <pc:sldMkLst>
          <pc:docMk/>
          <pc:sldMk cId="2169181035" sldId="277"/>
        </pc:sldMkLst>
        <pc:spChg chg="mod">
          <ac:chgData name="Juan Manuel Barajas Jimenez" userId="30db6f3b-836a-40e8-9557-c3e7947cfa41" providerId="ADAL" clId="{6ABA0F13-7C6E-44E5-87FA-81320E79C36C}" dt="2024-01-30T19:18:12.786" v="3875" actId="26606"/>
          <ac:spMkLst>
            <pc:docMk/>
            <pc:sldMk cId="2169181035" sldId="277"/>
            <ac:spMk id="2" creationId="{71DA2708-56AE-F11E-AE8A-89AA6A14BD73}"/>
          </ac:spMkLst>
        </pc:spChg>
        <pc:spChg chg="mod">
          <ac:chgData name="Juan Manuel Barajas Jimenez" userId="30db6f3b-836a-40e8-9557-c3e7947cfa41" providerId="ADAL" clId="{6ABA0F13-7C6E-44E5-87FA-81320E79C36C}" dt="2024-01-30T19:30:36.780" v="4420" actId="123"/>
          <ac:spMkLst>
            <pc:docMk/>
            <pc:sldMk cId="2169181035" sldId="277"/>
            <ac:spMk id="3" creationId="{E13D7B7F-BFB7-E268-4A5A-522AEB0139C3}"/>
          </ac:spMkLst>
        </pc:spChg>
        <pc:spChg chg="ord">
          <ac:chgData name="Juan Manuel Barajas Jimenez" userId="30db6f3b-836a-40e8-9557-c3e7947cfa41" providerId="ADAL" clId="{6ABA0F13-7C6E-44E5-87FA-81320E79C36C}" dt="2024-01-30T19:18:12.786" v="3875" actId="26606"/>
          <ac:spMkLst>
            <pc:docMk/>
            <pc:sldMk cId="2169181035" sldId="277"/>
            <ac:spMk id="5" creationId="{04A3702D-3691-F63A-EA04-941D4389BA18}"/>
          </ac:spMkLst>
        </pc:spChg>
        <pc:spChg chg="del">
          <ac:chgData name="Juan Manuel Barajas Jimenez" userId="30db6f3b-836a-40e8-9557-c3e7947cfa41" providerId="ADAL" clId="{6ABA0F13-7C6E-44E5-87FA-81320E79C36C}" dt="2024-01-30T19:18:12.786" v="3875" actId="26606"/>
          <ac:spMkLst>
            <pc:docMk/>
            <pc:sldMk cId="2169181035" sldId="277"/>
            <ac:spMk id="4133" creationId="{743AA782-23D1-4521-8CAD-47662984AA08}"/>
          </ac:spMkLst>
        </pc:spChg>
        <pc:spChg chg="del">
          <ac:chgData name="Juan Manuel Barajas Jimenez" userId="30db6f3b-836a-40e8-9557-c3e7947cfa41" providerId="ADAL" clId="{6ABA0F13-7C6E-44E5-87FA-81320E79C36C}" dt="2024-01-30T19:18:12.786" v="3875" actId="26606"/>
          <ac:spMkLst>
            <pc:docMk/>
            <pc:sldMk cId="2169181035" sldId="277"/>
            <ac:spMk id="4134" creationId="{650D18FE-0824-4A46-B22C-A86B52E5780A}"/>
          </ac:spMkLst>
        </pc:spChg>
        <pc:spChg chg="add">
          <ac:chgData name="Juan Manuel Barajas Jimenez" userId="30db6f3b-836a-40e8-9557-c3e7947cfa41" providerId="ADAL" clId="{6ABA0F13-7C6E-44E5-87FA-81320E79C36C}" dt="2024-01-30T19:18:12.786" v="3875" actId="26606"/>
          <ac:spMkLst>
            <pc:docMk/>
            <pc:sldMk cId="2169181035" sldId="277"/>
            <ac:spMk id="4139" creationId="{32AEEBC8-9D30-42EF-95F2-386C2653FBF0}"/>
          </ac:spMkLst>
        </pc:spChg>
        <pc:spChg chg="add">
          <ac:chgData name="Juan Manuel Barajas Jimenez" userId="30db6f3b-836a-40e8-9557-c3e7947cfa41" providerId="ADAL" clId="{6ABA0F13-7C6E-44E5-87FA-81320E79C36C}" dt="2024-01-30T19:18:12.786" v="3875" actId="26606"/>
          <ac:spMkLst>
            <pc:docMk/>
            <pc:sldMk cId="2169181035" sldId="277"/>
            <ac:spMk id="4141" creationId="{2E92FA66-67D7-4CB4-94D3-E643A9AD4757}"/>
          </ac:spMkLst>
        </pc:spChg>
        <pc:picChg chg="add mod">
          <ac:chgData name="Juan Manuel Barajas Jimenez" userId="30db6f3b-836a-40e8-9557-c3e7947cfa41" providerId="ADAL" clId="{6ABA0F13-7C6E-44E5-87FA-81320E79C36C}" dt="2024-01-30T19:18:12.786" v="3875" actId="26606"/>
          <ac:picMkLst>
            <pc:docMk/>
            <pc:sldMk cId="2169181035" sldId="277"/>
            <ac:picMk id="6" creationId="{CE09DF7B-0AC3-7AB2-F4FA-1EBD196D0D53}"/>
          </ac:picMkLst>
        </pc:picChg>
        <pc:picChg chg="del">
          <ac:chgData name="Juan Manuel Barajas Jimenez" userId="30db6f3b-836a-40e8-9557-c3e7947cfa41" providerId="ADAL" clId="{6ABA0F13-7C6E-44E5-87FA-81320E79C36C}" dt="2024-01-30T19:15:39.804" v="3680" actId="478"/>
          <ac:picMkLst>
            <pc:docMk/>
            <pc:sldMk cId="2169181035" sldId="277"/>
            <ac:picMk id="8" creationId="{56CCADD9-24D3-6F5D-D200-2B12124247AD}"/>
          </ac:picMkLst>
        </pc:picChg>
        <pc:picChg chg="add mod">
          <ac:chgData name="Juan Manuel Barajas Jimenez" userId="30db6f3b-836a-40e8-9557-c3e7947cfa41" providerId="ADAL" clId="{6ABA0F13-7C6E-44E5-87FA-81320E79C36C}" dt="2024-01-30T19:30:30.352" v="4419" actId="14100"/>
          <ac:picMkLst>
            <pc:docMk/>
            <pc:sldMk cId="2169181035" sldId="277"/>
            <ac:picMk id="9" creationId="{227FD117-1DED-3ECD-21C3-4AB2E37B5EEC}"/>
          </ac:picMkLst>
        </pc:picChg>
      </pc:sldChg>
      <pc:sldChg chg="addSp delSp modSp mod">
        <pc:chgData name="Juan Manuel Barajas Jimenez" userId="30db6f3b-836a-40e8-9557-c3e7947cfa41" providerId="ADAL" clId="{6ABA0F13-7C6E-44E5-87FA-81320E79C36C}" dt="2024-01-30T19:40:52.290" v="4683" actId="14100"/>
        <pc:sldMkLst>
          <pc:docMk/>
          <pc:sldMk cId="1828627380" sldId="278"/>
        </pc:sldMkLst>
        <pc:spChg chg="mod">
          <ac:chgData name="Juan Manuel Barajas Jimenez" userId="30db6f3b-836a-40e8-9557-c3e7947cfa41" providerId="ADAL" clId="{6ABA0F13-7C6E-44E5-87FA-81320E79C36C}" dt="2024-01-30T19:40:39.253" v="4679" actId="26606"/>
          <ac:spMkLst>
            <pc:docMk/>
            <pc:sldMk cId="1828627380" sldId="278"/>
            <ac:spMk id="2" creationId="{71DA2708-56AE-F11E-AE8A-89AA6A14BD73}"/>
          </ac:spMkLst>
        </pc:spChg>
        <pc:spChg chg="mod">
          <ac:chgData name="Juan Manuel Barajas Jimenez" userId="30db6f3b-836a-40e8-9557-c3e7947cfa41" providerId="ADAL" clId="{6ABA0F13-7C6E-44E5-87FA-81320E79C36C}" dt="2024-01-30T19:40:39.253" v="4679" actId="26606"/>
          <ac:spMkLst>
            <pc:docMk/>
            <pc:sldMk cId="1828627380" sldId="278"/>
            <ac:spMk id="3" creationId="{E13D7B7F-BFB7-E268-4A5A-522AEB0139C3}"/>
          </ac:spMkLst>
        </pc:spChg>
        <pc:spChg chg="del">
          <ac:chgData name="Juan Manuel Barajas Jimenez" userId="30db6f3b-836a-40e8-9557-c3e7947cfa41" providerId="ADAL" clId="{6ABA0F13-7C6E-44E5-87FA-81320E79C36C}" dt="2024-01-30T19:40:39.253" v="4679" actId="26606"/>
          <ac:spMkLst>
            <pc:docMk/>
            <pc:sldMk cId="1828627380" sldId="278"/>
            <ac:spMk id="4139" creationId="{32AEEBC8-9D30-42EF-95F2-386C2653FBF0}"/>
          </ac:spMkLst>
        </pc:spChg>
        <pc:spChg chg="del">
          <ac:chgData name="Juan Manuel Barajas Jimenez" userId="30db6f3b-836a-40e8-9557-c3e7947cfa41" providerId="ADAL" clId="{6ABA0F13-7C6E-44E5-87FA-81320E79C36C}" dt="2024-01-30T19:40:39.253" v="4679" actId="26606"/>
          <ac:spMkLst>
            <pc:docMk/>
            <pc:sldMk cId="1828627380" sldId="278"/>
            <ac:spMk id="4141" creationId="{2E92FA66-67D7-4CB4-94D3-E643A9AD4757}"/>
          </ac:spMkLst>
        </pc:spChg>
        <pc:picChg chg="del">
          <ac:chgData name="Juan Manuel Barajas Jimenez" userId="30db6f3b-836a-40e8-9557-c3e7947cfa41" providerId="ADAL" clId="{6ABA0F13-7C6E-44E5-87FA-81320E79C36C}" dt="2024-01-30T19:36:00.211" v="4673" actId="478"/>
          <ac:picMkLst>
            <pc:docMk/>
            <pc:sldMk cId="1828627380" sldId="278"/>
            <ac:picMk id="6" creationId="{322FB9A8-267E-66A1-71E1-9F67AC38D091}"/>
          </ac:picMkLst>
        </pc:picChg>
        <pc:picChg chg="add mod ord">
          <ac:chgData name="Juan Manuel Barajas Jimenez" userId="30db6f3b-836a-40e8-9557-c3e7947cfa41" providerId="ADAL" clId="{6ABA0F13-7C6E-44E5-87FA-81320E79C36C}" dt="2024-01-30T19:40:52.290" v="4683" actId="14100"/>
          <ac:picMkLst>
            <pc:docMk/>
            <pc:sldMk cId="1828627380" sldId="278"/>
            <ac:picMk id="7" creationId="{812682ED-E0C9-5A2A-1301-815445FA5BC6}"/>
          </ac:picMkLst>
        </pc:picChg>
        <pc:picChg chg="add mod">
          <ac:chgData name="Juan Manuel Barajas Jimenez" userId="30db6f3b-836a-40e8-9557-c3e7947cfa41" providerId="ADAL" clId="{6ABA0F13-7C6E-44E5-87FA-81320E79C36C}" dt="2024-01-30T19:40:45.180" v="4681" actId="571"/>
          <ac:picMkLst>
            <pc:docMk/>
            <pc:sldMk cId="1828627380" sldId="278"/>
            <ac:picMk id="8" creationId="{B95BC088-18B2-413D-6D56-DA1B963F946C}"/>
          </ac:picMkLst>
        </pc:picChg>
        <pc:cxnChg chg="add">
          <ac:chgData name="Juan Manuel Barajas Jimenez" userId="30db6f3b-836a-40e8-9557-c3e7947cfa41" providerId="ADAL" clId="{6ABA0F13-7C6E-44E5-87FA-81320E79C36C}" dt="2024-01-30T19:40:39.253" v="4679" actId="26606"/>
          <ac:cxnSpMkLst>
            <pc:docMk/>
            <pc:sldMk cId="1828627380" sldId="278"/>
            <ac:cxnSpMk id="4146" creationId="{1503BFE4-729B-D9D0-C17B-501E6AF1127A}"/>
          </ac:cxnSpMkLst>
        </pc:cxnChg>
      </pc:sldChg>
      <pc:sldChg chg="new del">
        <pc:chgData name="Juan Manuel Barajas Jimenez" userId="30db6f3b-836a-40e8-9557-c3e7947cfa41" providerId="ADAL" clId="{6ABA0F13-7C6E-44E5-87FA-81320E79C36C}" dt="2024-01-30T18:25:51.954" v="531" actId="680"/>
        <pc:sldMkLst>
          <pc:docMk/>
          <pc:sldMk cId="1878120349" sldId="283"/>
        </pc:sldMkLst>
      </pc:sldChg>
      <pc:sldChg chg="new del">
        <pc:chgData name="Juan Manuel Barajas Jimenez" userId="30db6f3b-836a-40e8-9557-c3e7947cfa41" providerId="ADAL" clId="{6ABA0F13-7C6E-44E5-87FA-81320E79C36C}" dt="2024-01-30T18:25:45.639" v="529" actId="680"/>
        <pc:sldMkLst>
          <pc:docMk/>
          <pc:sldMk cId="3407642028" sldId="283"/>
        </pc:sldMkLst>
      </pc:sldChg>
      <pc:sldChg chg="addSp delSp modSp add mod">
        <pc:chgData name="Juan Manuel Barajas Jimenez" userId="30db6f3b-836a-40e8-9557-c3e7947cfa41" providerId="ADAL" clId="{6ABA0F13-7C6E-44E5-87FA-81320E79C36C}" dt="2024-01-30T18:54:23.923" v="1513" actId="20577"/>
        <pc:sldMkLst>
          <pc:docMk/>
          <pc:sldMk cId="3786832415" sldId="283"/>
        </pc:sldMkLst>
        <pc:spChg chg="mod">
          <ac:chgData name="Juan Manuel Barajas Jimenez" userId="30db6f3b-836a-40e8-9557-c3e7947cfa41" providerId="ADAL" clId="{6ABA0F13-7C6E-44E5-87FA-81320E79C36C}" dt="2024-01-30T18:54:00.360" v="1511" actId="122"/>
          <ac:spMkLst>
            <pc:docMk/>
            <pc:sldMk cId="3786832415" sldId="283"/>
            <ac:spMk id="2" creationId="{71DA2708-56AE-F11E-AE8A-89AA6A14BD73}"/>
          </ac:spMkLst>
        </pc:spChg>
        <pc:spChg chg="mod">
          <ac:chgData name="Juan Manuel Barajas Jimenez" userId="30db6f3b-836a-40e8-9557-c3e7947cfa41" providerId="ADAL" clId="{6ABA0F13-7C6E-44E5-87FA-81320E79C36C}" dt="2024-01-30T18:54:23.923" v="1513" actId="20577"/>
          <ac:spMkLst>
            <pc:docMk/>
            <pc:sldMk cId="3786832415" sldId="283"/>
            <ac:spMk id="3" creationId="{E13D7B7F-BFB7-E268-4A5A-522AEB0139C3}"/>
          </ac:spMkLst>
        </pc:spChg>
        <pc:spChg chg="del">
          <ac:chgData name="Juan Manuel Barajas Jimenez" userId="30db6f3b-836a-40e8-9557-c3e7947cfa41" providerId="ADAL" clId="{6ABA0F13-7C6E-44E5-87FA-81320E79C36C}" dt="2024-01-30T18:34:53.752" v="1057" actId="478"/>
          <ac:spMkLst>
            <pc:docMk/>
            <pc:sldMk cId="3786832415" sldId="283"/>
            <ac:spMk id="8" creationId="{662FF0C6-776C-E3BC-64BF-9437A9522E1A}"/>
          </ac:spMkLst>
        </pc:spChg>
        <pc:spChg chg="del">
          <ac:chgData name="Juan Manuel Barajas Jimenez" userId="30db6f3b-836a-40e8-9557-c3e7947cfa41" providerId="ADAL" clId="{6ABA0F13-7C6E-44E5-87FA-81320E79C36C}" dt="2024-01-30T18:40:21.281" v="1089" actId="26606"/>
          <ac:spMkLst>
            <pc:docMk/>
            <pc:sldMk cId="3786832415" sldId="283"/>
            <ac:spMk id="4133" creationId="{743AA782-23D1-4521-8CAD-47662984AA08}"/>
          </ac:spMkLst>
        </pc:spChg>
        <pc:spChg chg="del">
          <ac:chgData name="Juan Manuel Barajas Jimenez" userId="30db6f3b-836a-40e8-9557-c3e7947cfa41" providerId="ADAL" clId="{6ABA0F13-7C6E-44E5-87FA-81320E79C36C}" dt="2024-01-30T18:40:21.281" v="1089" actId="26606"/>
          <ac:spMkLst>
            <pc:docMk/>
            <pc:sldMk cId="3786832415" sldId="283"/>
            <ac:spMk id="4134" creationId="{650D18FE-0824-4A46-B22C-A86B52E5780A}"/>
          </ac:spMkLst>
        </pc:spChg>
        <pc:picChg chg="add mod ord">
          <ac:chgData name="Juan Manuel Barajas Jimenez" userId="30db6f3b-836a-40e8-9557-c3e7947cfa41" providerId="ADAL" clId="{6ABA0F13-7C6E-44E5-87FA-81320E79C36C}" dt="2024-01-30T18:40:21.281" v="1089" actId="26606"/>
          <ac:picMkLst>
            <pc:docMk/>
            <pc:sldMk cId="3786832415" sldId="283"/>
            <ac:picMk id="6" creationId="{65B75037-F431-0B2D-5E6B-54AD9EE5326E}"/>
          </ac:picMkLst>
        </pc:picChg>
        <pc:picChg chg="del">
          <ac:chgData name="Juan Manuel Barajas Jimenez" userId="30db6f3b-836a-40e8-9557-c3e7947cfa41" providerId="ADAL" clId="{6ABA0F13-7C6E-44E5-87FA-81320E79C36C}" dt="2024-01-30T18:34:54.743" v="1058" actId="478"/>
          <ac:picMkLst>
            <pc:docMk/>
            <pc:sldMk cId="3786832415" sldId="283"/>
            <ac:picMk id="7" creationId="{522B5304-74A6-7A34-5B15-4484ED81D00D}"/>
          </ac:picMkLst>
        </pc:picChg>
        <pc:cxnChg chg="add">
          <ac:chgData name="Juan Manuel Barajas Jimenez" userId="30db6f3b-836a-40e8-9557-c3e7947cfa41" providerId="ADAL" clId="{6ABA0F13-7C6E-44E5-87FA-81320E79C36C}" dt="2024-01-30T18:40:21.281" v="1089" actId="26606"/>
          <ac:cxnSpMkLst>
            <pc:docMk/>
            <pc:sldMk cId="3786832415" sldId="283"/>
            <ac:cxnSpMk id="4139" creationId="{1503BFE4-729B-D9D0-C17B-501E6AF1127A}"/>
          </ac:cxnSpMkLst>
        </pc:cxnChg>
      </pc:sldChg>
      <pc:sldChg chg="addSp delSp modSp add mod">
        <pc:chgData name="Juan Manuel Barajas Jimenez" userId="30db6f3b-836a-40e8-9557-c3e7947cfa41" providerId="ADAL" clId="{6ABA0F13-7C6E-44E5-87FA-81320E79C36C}" dt="2024-01-30T19:15:30.327" v="3679" actId="20577"/>
        <pc:sldMkLst>
          <pc:docMk/>
          <pc:sldMk cId="2061123895" sldId="284"/>
        </pc:sldMkLst>
        <pc:spChg chg="mod">
          <ac:chgData name="Juan Manuel Barajas Jimenez" userId="30db6f3b-836a-40e8-9557-c3e7947cfa41" providerId="ADAL" clId="{6ABA0F13-7C6E-44E5-87FA-81320E79C36C}" dt="2024-01-30T19:15:30.327" v="3679" actId="20577"/>
          <ac:spMkLst>
            <pc:docMk/>
            <pc:sldMk cId="2061123895" sldId="284"/>
            <ac:spMk id="3" creationId="{E13D7B7F-BFB7-E268-4A5A-522AEB0139C3}"/>
          </ac:spMkLst>
        </pc:spChg>
        <pc:picChg chg="del">
          <ac:chgData name="Juan Manuel Barajas Jimenez" userId="30db6f3b-836a-40e8-9557-c3e7947cfa41" providerId="ADAL" clId="{6ABA0F13-7C6E-44E5-87FA-81320E79C36C}" dt="2024-01-30T19:11:51.292" v="2886" actId="478"/>
          <ac:picMkLst>
            <pc:docMk/>
            <pc:sldMk cId="2061123895" sldId="284"/>
            <ac:picMk id="6" creationId="{24C98864-EF1E-D0DF-1DC9-DC4D64AFDE81}"/>
          </ac:picMkLst>
        </pc:picChg>
        <pc:picChg chg="add mod">
          <ac:chgData name="Juan Manuel Barajas Jimenez" userId="30db6f3b-836a-40e8-9557-c3e7947cfa41" providerId="ADAL" clId="{6ABA0F13-7C6E-44E5-87FA-81320E79C36C}" dt="2024-01-30T19:12:13.728" v="2890" actId="1076"/>
          <ac:picMkLst>
            <pc:docMk/>
            <pc:sldMk cId="2061123895" sldId="284"/>
            <ac:picMk id="7" creationId="{CF819C61-6803-D78F-C823-B81EE1497384}"/>
          </ac:picMkLst>
        </pc:picChg>
      </pc:sldChg>
      <pc:sldChg chg="addSp delSp modSp add mod">
        <pc:chgData name="Juan Manuel Barajas Jimenez" userId="30db6f3b-836a-40e8-9557-c3e7947cfa41" providerId="ADAL" clId="{6ABA0F13-7C6E-44E5-87FA-81320E79C36C}" dt="2024-01-30T19:30:44.043" v="4421" actId="123"/>
        <pc:sldMkLst>
          <pc:docMk/>
          <pc:sldMk cId="2476786958" sldId="285"/>
        </pc:sldMkLst>
        <pc:spChg chg="mod">
          <ac:chgData name="Juan Manuel Barajas Jimenez" userId="30db6f3b-836a-40e8-9557-c3e7947cfa41" providerId="ADAL" clId="{6ABA0F13-7C6E-44E5-87FA-81320E79C36C}" dt="2024-01-30T19:18:37.297" v="3904" actId="122"/>
          <ac:spMkLst>
            <pc:docMk/>
            <pc:sldMk cId="2476786958" sldId="285"/>
            <ac:spMk id="2" creationId="{71DA2708-56AE-F11E-AE8A-89AA6A14BD73}"/>
          </ac:spMkLst>
        </pc:spChg>
        <pc:spChg chg="mod">
          <ac:chgData name="Juan Manuel Barajas Jimenez" userId="30db6f3b-836a-40e8-9557-c3e7947cfa41" providerId="ADAL" clId="{6ABA0F13-7C6E-44E5-87FA-81320E79C36C}" dt="2024-01-30T19:30:44.043" v="4421" actId="123"/>
          <ac:spMkLst>
            <pc:docMk/>
            <pc:sldMk cId="2476786958" sldId="285"/>
            <ac:spMk id="3" creationId="{E13D7B7F-BFB7-E268-4A5A-522AEB0139C3}"/>
          </ac:spMkLst>
        </pc:spChg>
        <pc:picChg chg="del">
          <ac:chgData name="Juan Manuel Barajas Jimenez" userId="30db6f3b-836a-40e8-9557-c3e7947cfa41" providerId="ADAL" clId="{6ABA0F13-7C6E-44E5-87FA-81320E79C36C}" dt="2024-01-30T19:25:13.745" v="4399" actId="478"/>
          <ac:picMkLst>
            <pc:docMk/>
            <pc:sldMk cId="2476786958" sldId="285"/>
            <ac:picMk id="6" creationId="{CE09DF7B-0AC3-7AB2-F4FA-1EBD196D0D53}"/>
          </ac:picMkLst>
        </pc:picChg>
        <pc:picChg chg="add mod">
          <ac:chgData name="Juan Manuel Barajas Jimenez" userId="30db6f3b-836a-40e8-9557-c3e7947cfa41" providerId="ADAL" clId="{6ABA0F13-7C6E-44E5-87FA-81320E79C36C}" dt="2024-01-30T19:29:12.020" v="4413" actId="14100"/>
          <ac:picMkLst>
            <pc:docMk/>
            <pc:sldMk cId="2476786958" sldId="285"/>
            <ac:picMk id="7" creationId="{39959186-ACF6-FECC-9A87-8F1795225260}"/>
          </ac:picMkLst>
        </pc:picChg>
        <pc:picChg chg="add mod">
          <ac:chgData name="Juan Manuel Barajas Jimenez" userId="30db6f3b-836a-40e8-9557-c3e7947cfa41" providerId="ADAL" clId="{6ABA0F13-7C6E-44E5-87FA-81320E79C36C}" dt="2024-01-30T19:29:00.458" v="4411" actId="1076"/>
          <ac:picMkLst>
            <pc:docMk/>
            <pc:sldMk cId="2476786958" sldId="285"/>
            <ac:picMk id="9" creationId="{FF0E0D53-74EE-39E6-6CA9-21740310552C}"/>
          </ac:picMkLst>
        </pc:picChg>
        <pc:picChg chg="add mod">
          <ac:chgData name="Juan Manuel Barajas Jimenez" userId="30db6f3b-836a-40e8-9557-c3e7947cfa41" providerId="ADAL" clId="{6ABA0F13-7C6E-44E5-87FA-81320E79C36C}" dt="2024-01-30T19:28:57.963" v="4409" actId="1076"/>
          <ac:picMkLst>
            <pc:docMk/>
            <pc:sldMk cId="2476786958" sldId="285"/>
            <ac:picMk id="11" creationId="{777126F2-248D-160E-0EFD-9A0F08BBCF19}"/>
          </ac:picMkLst>
        </pc:picChg>
      </pc:sldChg>
      <pc:sldChg chg="addSp delSp modSp add mod">
        <pc:chgData name="Juan Manuel Barajas Jimenez" userId="30db6f3b-836a-40e8-9557-c3e7947cfa41" providerId="ADAL" clId="{6ABA0F13-7C6E-44E5-87FA-81320E79C36C}" dt="2024-01-30T19:35:08.994" v="4563" actId="962"/>
        <pc:sldMkLst>
          <pc:docMk/>
          <pc:sldMk cId="4151365965" sldId="286"/>
        </pc:sldMkLst>
        <pc:spChg chg="mod">
          <ac:chgData name="Juan Manuel Barajas Jimenez" userId="30db6f3b-836a-40e8-9557-c3e7947cfa41" providerId="ADAL" clId="{6ABA0F13-7C6E-44E5-87FA-81320E79C36C}" dt="2024-01-30T19:34:57.534" v="4560" actId="26606"/>
          <ac:spMkLst>
            <pc:docMk/>
            <pc:sldMk cId="4151365965" sldId="286"/>
            <ac:spMk id="2" creationId="{71DA2708-56AE-F11E-AE8A-89AA6A14BD73}"/>
          </ac:spMkLst>
        </pc:spChg>
        <pc:spChg chg="mod">
          <ac:chgData name="Juan Manuel Barajas Jimenez" userId="30db6f3b-836a-40e8-9557-c3e7947cfa41" providerId="ADAL" clId="{6ABA0F13-7C6E-44E5-87FA-81320E79C36C}" dt="2024-01-30T19:35:08.994" v="4563" actId="962"/>
          <ac:spMkLst>
            <pc:docMk/>
            <pc:sldMk cId="4151365965" sldId="286"/>
            <ac:spMk id="3" creationId="{E13D7B7F-BFB7-E268-4A5A-522AEB0139C3}"/>
          </ac:spMkLst>
        </pc:spChg>
        <pc:spChg chg="ord">
          <ac:chgData name="Juan Manuel Barajas Jimenez" userId="30db6f3b-836a-40e8-9557-c3e7947cfa41" providerId="ADAL" clId="{6ABA0F13-7C6E-44E5-87FA-81320E79C36C}" dt="2024-01-30T19:34:57.526" v="4559" actId="26606"/>
          <ac:spMkLst>
            <pc:docMk/>
            <pc:sldMk cId="4151365965" sldId="286"/>
            <ac:spMk id="5" creationId="{04A3702D-3691-F63A-EA04-941D4389BA18}"/>
          </ac:spMkLst>
        </pc:spChg>
        <pc:spChg chg="add del">
          <ac:chgData name="Juan Manuel Barajas Jimenez" userId="30db6f3b-836a-40e8-9557-c3e7947cfa41" providerId="ADAL" clId="{6ABA0F13-7C6E-44E5-87FA-81320E79C36C}" dt="2024-01-30T19:34:57.534" v="4560" actId="26606"/>
          <ac:spMkLst>
            <pc:docMk/>
            <pc:sldMk cId="4151365965" sldId="286"/>
            <ac:spMk id="4139" creationId="{32AEEBC8-9D30-42EF-95F2-386C2653FBF0}"/>
          </ac:spMkLst>
        </pc:spChg>
        <pc:spChg chg="add del">
          <ac:chgData name="Juan Manuel Barajas Jimenez" userId="30db6f3b-836a-40e8-9557-c3e7947cfa41" providerId="ADAL" clId="{6ABA0F13-7C6E-44E5-87FA-81320E79C36C}" dt="2024-01-30T19:34:57.534" v="4560" actId="26606"/>
          <ac:spMkLst>
            <pc:docMk/>
            <pc:sldMk cId="4151365965" sldId="286"/>
            <ac:spMk id="4141" creationId="{2E92FA66-67D7-4CB4-94D3-E643A9AD4757}"/>
          </ac:spMkLst>
        </pc:spChg>
        <pc:spChg chg="add">
          <ac:chgData name="Juan Manuel Barajas Jimenez" userId="30db6f3b-836a-40e8-9557-c3e7947cfa41" providerId="ADAL" clId="{6ABA0F13-7C6E-44E5-87FA-81320E79C36C}" dt="2024-01-30T19:34:57.534" v="4560" actId="26606"/>
          <ac:spMkLst>
            <pc:docMk/>
            <pc:sldMk cId="4151365965" sldId="286"/>
            <ac:spMk id="4151" creationId="{A8908DB7-C3A6-4FCB-9820-CEE02B398C4A}"/>
          </ac:spMkLst>
        </pc:spChg>
        <pc:spChg chg="add">
          <ac:chgData name="Juan Manuel Barajas Jimenez" userId="30db6f3b-836a-40e8-9557-c3e7947cfa41" providerId="ADAL" clId="{6ABA0F13-7C6E-44E5-87FA-81320E79C36C}" dt="2024-01-30T19:34:57.534" v="4560" actId="26606"/>
          <ac:spMkLst>
            <pc:docMk/>
            <pc:sldMk cId="4151365965" sldId="286"/>
            <ac:spMk id="4152" creationId="{535742DD-1B16-4E9D-B715-0D74B4574A68}"/>
          </ac:spMkLst>
        </pc:spChg>
        <pc:grpChg chg="add del">
          <ac:chgData name="Juan Manuel Barajas Jimenez" userId="30db6f3b-836a-40e8-9557-c3e7947cfa41" providerId="ADAL" clId="{6ABA0F13-7C6E-44E5-87FA-81320E79C36C}" dt="2024-01-30T19:34:57.526" v="4559" actId="26606"/>
          <ac:grpSpMkLst>
            <pc:docMk/>
            <pc:sldMk cId="4151365965" sldId="286"/>
            <ac:grpSpMk id="4149" creationId="{1FD67D68-9B83-C338-8342-3348D8F22347}"/>
          </ac:grpSpMkLst>
        </pc:grpChg>
        <pc:picChg chg="add mod ord">
          <ac:chgData name="Juan Manuel Barajas Jimenez" userId="30db6f3b-836a-40e8-9557-c3e7947cfa41" providerId="ADAL" clId="{6ABA0F13-7C6E-44E5-87FA-81320E79C36C}" dt="2024-01-30T19:35:08.993" v="4562" actId="27614"/>
          <ac:picMkLst>
            <pc:docMk/>
            <pc:sldMk cId="4151365965" sldId="286"/>
            <ac:picMk id="6" creationId="{FC67C935-0DC5-8592-25C0-C0CFA941CB0E}"/>
          </ac:picMkLst>
        </pc:picChg>
        <pc:picChg chg="del">
          <ac:chgData name="Juan Manuel Barajas Jimenez" userId="30db6f3b-836a-40e8-9557-c3e7947cfa41" providerId="ADAL" clId="{6ABA0F13-7C6E-44E5-87FA-81320E79C36C}" dt="2024-01-30T19:31:45.761" v="4550" actId="478"/>
          <ac:picMkLst>
            <pc:docMk/>
            <pc:sldMk cId="4151365965" sldId="286"/>
            <ac:picMk id="7" creationId="{39959186-ACF6-FECC-9A87-8F1795225260}"/>
          </ac:picMkLst>
        </pc:picChg>
        <pc:picChg chg="del">
          <ac:chgData name="Juan Manuel Barajas Jimenez" userId="30db6f3b-836a-40e8-9557-c3e7947cfa41" providerId="ADAL" clId="{6ABA0F13-7C6E-44E5-87FA-81320E79C36C}" dt="2024-01-30T19:31:47.159" v="4552" actId="478"/>
          <ac:picMkLst>
            <pc:docMk/>
            <pc:sldMk cId="4151365965" sldId="286"/>
            <ac:picMk id="9" creationId="{FF0E0D53-74EE-39E6-6CA9-21740310552C}"/>
          </ac:picMkLst>
        </pc:picChg>
        <pc:picChg chg="del">
          <ac:chgData name="Juan Manuel Barajas Jimenez" userId="30db6f3b-836a-40e8-9557-c3e7947cfa41" providerId="ADAL" clId="{6ABA0F13-7C6E-44E5-87FA-81320E79C36C}" dt="2024-01-30T19:31:46.557" v="4551" actId="478"/>
          <ac:picMkLst>
            <pc:docMk/>
            <pc:sldMk cId="4151365965" sldId="286"/>
            <ac:picMk id="11" creationId="{777126F2-248D-160E-0EFD-9A0F08BBCF19}"/>
          </ac:picMkLst>
        </pc:picChg>
        <pc:cxnChg chg="add del">
          <ac:chgData name="Juan Manuel Barajas Jimenez" userId="30db6f3b-836a-40e8-9557-c3e7947cfa41" providerId="ADAL" clId="{6ABA0F13-7C6E-44E5-87FA-81320E79C36C}" dt="2024-01-30T19:34:52.202" v="4557" actId="26606"/>
          <ac:cxnSpMkLst>
            <pc:docMk/>
            <pc:sldMk cId="4151365965" sldId="286"/>
            <ac:cxnSpMk id="4146" creationId="{192712F8-36FA-35DF-0CE8-4098D93322A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C63E3-2271-4F17-BB27-04796F390A0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77D4D87-7E11-A183-6D0D-00AB09B9D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D1F43C7-2FAF-1FE8-1ED5-111B732750B8}"/>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5" name="Marcador de pie de página 4">
            <a:extLst>
              <a:ext uri="{FF2B5EF4-FFF2-40B4-BE49-F238E27FC236}">
                <a16:creationId xmlns:a16="http://schemas.microsoft.com/office/drawing/2014/main" id="{DF64BB54-9711-790E-8350-9D4BB24C97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D17CB0-57B2-2D02-CBFF-F952804390C9}"/>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250170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E7E27-F7DA-A134-8EFA-EAC63788846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E267E0A-A4C0-A1AC-2B4F-73988E9404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EA83DBF-4F1C-951A-C50B-2DA0D29A9C37}"/>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5" name="Marcador de pie de página 4">
            <a:extLst>
              <a:ext uri="{FF2B5EF4-FFF2-40B4-BE49-F238E27FC236}">
                <a16:creationId xmlns:a16="http://schemas.microsoft.com/office/drawing/2014/main" id="{452596DA-BE52-9255-996D-5B7BF910FB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DB6293B-93AC-B467-2D5B-0528BE50F1FC}"/>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11547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31EFDB-E922-2455-0A97-B866183D839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0ACC70D-18C7-19C9-26C9-2C02FE5057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8711591-B60B-23B9-733D-D16C2915F4B4}"/>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5" name="Marcador de pie de página 4">
            <a:extLst>
              <a:ext uri="{FF2B5EF4-FFF2-40B4-BE49-F238E27FC236}">
                <a16:creationId xmlns:a16="http://schemas.microsoft.com/office/drawing/2014/main" id="{0F94C3BE-7DA1-0912-2131-329124298D7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224315-540D-4174-D597-8AF477ABEAEC}"/>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68152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ADFC-389D-06A4-55B8-0BB2F0BABDC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3F5197C-CBAA-3CA3-AF8A-6B2E69E816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0C1E572-D396-E248-0BAD-341A12D3D12C}"/>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5" name="Marcador de pie de página 4">
            <a:extLst>
              <a:ext uri="{FF2B5EF4-FFF2-40B4-BE49-F238E27FC236}">
                <a16:creationId xmlns:a16="http://schemas.microsoft.com/office/drawing/2014/main" id="{37259ADC-8CAF-AA38-05D5-7E8359C1332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A3B3BB8-704C-97F8-C7B9-3CE990E97223}"/>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105356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82EB0-DF67-0E6A-24B2-DE902FC9F74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366F719-68C6-A015-E0C3-DC16CB27E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A90AD2-4BC4-3674-4BF1-34AC2E825458}"/>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5" name="Marcador de pie de página 4">
            <a:extLst>
              <a:ext uri="{FF2B5EF4-FFF2-40B4-BE49-F238E27FC236}">
                <a16:creationId xmlns:a16="http://schemas.microsoft.com/office/drawing/2014/main" id="{34C0F794-14F2-747A-D85F-03A8012964B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0C7B111-22E3-36FF-3EEC-10239C92BC2C}"/>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340606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BE8B-D19A-55FA-370B-1D5B97D1755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AC35DDA-52AC-AF0C-B34A-86348589546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95B66C8-EB9E-0DE3-D7F6-A112F4139D1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649C4FB-35DF-C880-CE51-655A46FA68D8}"/>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6" name="Marcador de pie de página 5">
            <a:extLst>
              <a:ext uri="{FF2B5EF4-FFF2-40B4-BE49-F238E27FC236}">
                <a16:creationId xmlns:a16="http://schemas.microsoft.com/office/drawing/2014/main" id="{5C0A145F-BEF4-C2D2-9274-953EA638D98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243E4A0-77CC-6533-3282-039531EC270C}"/>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404432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840BA-E2D0-7F59-A25E-AAB548AA404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D0B6EA9-4669-C9DF-0F6D-4FE326220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266C108-4684-875F-41A3-F34617D0D5A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9D2C438-CE20-D9E0-9C56-90751F735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53C0AB7-5824-C6A0-001B-BFC2FAFDB26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3AC7037-A06F-C087-38D7-327C762CC04A}"/>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8" name="Marcador de pie de página 7">
            <a:extLst>
              <a:ext uri="{FF2B5EF4-FFF2-40B4-BE49-F238E27FC236}">
                <a16:creationId xmlns:a16="http://schemas.microsoft.com/office/drawing/2014/main" id="{BD25E3F7-CD72-1FBB-617A-4ADB0233FC1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C547E6C0-7B49-DC68-190C-2497D0E46AC9}"/>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42192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7F4D-945D-ED14-BFEA-61DADB4F5A6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D8B7CD5-2461-DDC5-92D3-3378C71DB2BE}"/>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4" name="Marcador de pie de página 3">
            <a:extLst>
              <a:ext uri="{FF2B5EF4-FFF2-40B4-BE49-F238E27FC236}">
                <a16:creationId xmlns:a16="http://schemas.microsoft.com/office/drawing/2014/main" id="{C8467D71-6323-0FA1-2840-A4414E99432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3ABB43A-C15C-7073-8474-EF4371F55B2B}"/>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100997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8DEFE7A-6A83-BB0D-F863-872B71D73D86}"/>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3" name="Marcador de pie de página 2">
            <a:extLst>
              <a:ext uri="{FF2B5EF4-FFF2-40B4-BE49-F238E27FC236}">
                <a16:creationId xmlns:a16="http://schemas.microsoft.com/office/drawing/2014/main" id="{CFCBB0CF-37C5-B827-C53E-7BAA501D906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D40529B-02BB-8787-FCC7-C30E1A04B62C}"/>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82317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5B5B4-5144-D6F2-EB1F-D1B3BFDFC64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CC9313D-CEA5-31A9-675F-F86273932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C3A6148-5F60-9832-4C24-D0413A347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E89664E-CEC8-77F6-C564-7FBC19539F55}"/>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6" name="Marcador de pie de página 5">
            <a:extLst>
              <a:ext uri="{FF2B5EF4-FFF2-40B4-BE49-F238E27FC236}">
                <a16:creationId xmlns:a16="http://schemas.microsoft.com/office/drawing/2014/main" id="{529D0F43-B083-1F3F-F598-031B5DEB454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C0E59A2-FA4C-4550-8905-DF091CAC8F48}"/>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51931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103A4-0408-40C3-4A9F-263D001C7C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002385B-44FD-0BEF-2DA8-C5D736448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F9AA338-6E50-4073-6EC9-AE118A060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35A0433-72E0-6E55-A71F-300DC6690205}"/>
              </a:ext>
            </a:extLst>
          </p:cNvPr>
          <p:cNvSpPr>
            <a:spLocks noGrp="1"/>
          </p:cNvSpPr>
          <p:nvPr>
            <p:ph type="dt" sz="half" idx="10"/>
          </p:nvPr>
        </p:nvSpPr>
        <p:spPr/>
        <p:txBody>
          <a:bodyPr/>
          <a:lstStyle/>
          <a:p>
            <a:fld id="{7E041DFB-E0AD-469C-96E1-A793115FE958}" type="datetimeFigureOut">
              <a:rPr lang="es-MX" smtClean="0"/>
              <a:t>30/01/2024</a:t>
            </a:fld>
            <a:endParaRPr lang="es-MX"/>
          </a:p>
        </p:txBody>
      </p:sp>
      <p:sp>
        <p:nvSpPr>
          <p:cNvPr id="6" name="Marcador de pie de página 5">
            <a:extLst>
              <a:ext uri="{FF2B5EF4-FFF2-40B4-BE49-F238E27FC236}">
                <a16:creationId xmlns:a16="http://schemas.microsoft.com/office/drawing/2014/main" id="{27B2EECE-0EFB-F9FA-C144-F354822AA5F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4ABCCD3-21F6-EAF3-13F7-63E7DA9D61DC}"/>
              </a:ext>
            </a:extLst>
          </p:cNvPr>
          <p:cNvSpPr>
            <a:spLocks noGrp="1"/>
          </p:cNvSpPr>
          <p:nvPr>
            <p:ph type="sldNum" sz="quarter" idx="12"/>
          </p:nvPr>
        </p:nvSpPr>
        <p:spPr/>
        <p:txBody>
          <a:bodyPr/>
          <a:lstStyle/>
          <a:p>
            <a:fld id="{A6B36546-BED3-4674-B32D-4AC71899CE25}" type="slidenum">
              <a:rPr lang="es-MX" smtClean="0"/>
              <a:t>‹Nº›</a:t>
            </a:fld>
            <a:endParaRPr lang="es-MX"/>
          </a:p>
        </p:txBody>
      </p:sp>
    </p:spTree>
    <p:extLst>
      <p:ext uri="{BB962C8B-B14F-4D97-AF65-F5344CB8AC3E}">
        <p14:creationId xmlns:p14="http://schemas.microsoft.com/office/powerpoint/2010/main" val="202438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E854F43-EC6A-8879-6C9A-B29E78980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46E86E6-C1B1-22CC-8AE7-3CA40D9FB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EE9E172-F17E-AEF2-D742-FBF13F189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1DFB-E0AD-469C-96E1-A793115FE958}" type="datetimeFigureOut">
              <a:rPr lang="es-MX" smtClean="0"/>
              <a:t>30/01/2024</a:t>
            </a:fld>
            <a:endParaRPr lang="es-MX"/>
          </a:p>
        </p:txBody>
      </p:sp>
      <p:sp>
        <p:nvSpPr>
          <p:cNvPr id="5" name="Marcador de pie de página 4">
            <a:extLst>
              <a:ext uri="{FF2B5EF4-FFF2-40B4-BE49-F238E27FC236}">
                <a16:creationId xmlns:a16="http://schemas.microsoft.com/office/drawing/2014/main" id="{76B44E66-B0D8-B562-5D91-444951333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8A9651B-CBEF-EC73-BA94-B87CB99C5A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36546-BED3-4674-B32D-4AC71899CE25}" type="slidenum">
              <a:rPr lang="es-MX" smtClean="0"/>
              <a:t>‹Nº›</a:t>
            </a:fld>
            <a:endParaRPr lang="es-MX"/>
          </a:p>
        </p:txBody>
      </p:sp>
    </p:spTree>
    <p:extLst>
      <p:ext uri="{BB962C8B-B14F-4D97-AF65-F5344CB8AC3E}">
        <p14:creationId xmlns:p14="http://schemas.microsoft.com/office/powerpoint/2010/main" val="957140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EDD5CF-9AF6-7DDE-3C9F-49950F494710}"/>
              </a:ext>
            </a:extLst>
          </p:cNvPr>
          <p:cNvSpPr>
            <a:spLocks noGrp="1"/>
          </p:cNvSpPr>
          <p:nvPr>
            <p:ph type="ctrTitle"/>
          </p:nvPr>
        </p:nvSpPr>
        <p:spPr>
          <a:xfrm>
            <a:off x="890338" y="640080"/>
            <a:ext cx="3734014" cy="3566160"/>
          </a:xfrm>
        </p:spPr>
        <p:txBody>
          <a:bodyPr anchor="b">
            <a:normAutofit/>
          </a:bodyPr>
          <a:lstStyle/>
          <a:p>
            <a:r>
              <a:rPr lang="es-MX" sz="5000" b="1" dirty="0"/>
              <a:t>Score de Riesgos/ Modelo de Riesgos</a:t>
            </a:r>
          </a:p>
        </p:txBody>
      </p:sp>
      <p:sp>
        <p:nvSpPr>
          <p:cNvPr id="3" name="Subtítulo 2">
            <a:extLst>
              <a:ext uri="{FF2B5EF4-FFF2-40B4-BE49-F238E27FC236}">
                <a16:creationId xmlns:a16="http://schemas.microsoft.com/office/drawing/2014/main" id="{9D6F057B-39ED-779F-A516-A3FEAE4678FF}"/>
              </a:ext>
            </a:extLst>
          </p:cNvPr>
          <p:cNvSpPr>
            <a:spLocks noGrp="1"/>
          </p:cNvSpPr>
          <p:nvPr>
            <p:ph type="subTitle" idx="1"/>
          </p:nvPr>
        </p:nvSpPr>
        <p:spPr>
          <a:xfrm>
            <a:off x="890339" y="4636008"/>
            <a:ext cx="3734014" cy="1572768"/>
          </a:xfrm>
        </p:spPr>
        <p:txBody>
          <a:bodyPr>
            <a:normAutofit/>
          </a:bodyPr>
          <a:lstStyle/>
          <a:p>
            <a:r>
              <a:rPr lang="es-MX" dirty="0"/>
              <a:t>Primer acercamiento</a:t>
            </a:r>
          </a:p>
          <a:p>
            <a:r>
              <a:rPr lang="es-MX" dirty="0"/>
              <a:t>Juan Barajas </a:t>
            </a: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Una fórmula de cálculo">
            <a:extLst>
              <a:ext uri="{FF2B5EF4-FFF2-40B4-BE49-F238E27FC236}">
                <a16:creationId xmlns:a16="http://schemas.microsoft.com/office/drawing/2014/main" id="{2543DFEE-DB0A-4DCE-7759-ACD6B2BEF239}"/>
              </a:ext>
            </a:extLst>
          </p:cNvPr>
          <p:cNvPicPr>
            <a:picLocks noChangeAspect="1"/>
          </p:cNvPicPr>
          <p:nvPr/>
        </p:nvPicPr>
        <p:blipFill rotWithShape="1">
          <a:blip r:embed="rId2"/>
          <a:srcRect l="13502" r="1954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2928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762000" y="1138036"/>
            <a:ext cx="9058195" cy="1048901"/>
          </a:xfrm>
        </p:spPr>
        <p:txBody>
          <a:bodyPr anchor="t">
            <a:normAutofit/>
          </a:bodyPr>
          <a:lstStyle/>
          <a:p>
            <a:r>
              <a:rPr lang="es-MX" sz="3200" b="1"/>
              <a:t>Conociendo la base de datos</a:t>
            </a:r>
          </a:p>
        </p:txBody>
      </p:sp>
      <p:cxnSp>
        <p:nvCxnSpPr>
          <p:cNvPr id="4144" name="Straight Connector 413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6731918" y="1138036"/>
            <a:ext cx="4915600" cy="5004347"/>
          </a:xfrm>
        </p:spPr>
        <p:txBody>
          <a:bodyPr>
            <a:normAutofit/>
          </a:bodyPr>
          <a:lstStyle/>
          <a:p>
            <a:pPr marL="0" indent="0" algn="just">
              <a:buNone/>
            </a:pPr>
            <a:r>
              <a:rPr lang="es-MX" sz="1600" dirty="0"/>
              <a:t>Recordando que nuestra variable de interés es el comportamiento de pago, esta se convierte en nuestra variable dependiente, la cual está en función de las variables independientes que se describieron a continuación.</a:t>
            </a:r>
          </a:p>
          <a:p>
            <a:pPr marL="0" indent="0" algn="just">
              <a:buNone/>
            </a:pPr>
            <a:r>
              <a:rPr lang="es-MX" sz="1600" dirty="0"/>
              <a:t>Actualmente la base presenta:</a:t>
            </a:r>
          </a:p>
          <a:p>
            <a:pPr marL="0" indent="0" algn="just">
              <a:buNone/>
            </a:pPr>
            <a:r>
              <a:rPr lang="es-MX" sz="1600" dirty="0"/>
              <a:t>Al corriente:	3,200 créditos. </a:t>
            </a:r>
          </a:p>
          <a:p>
            <a:pPr marL="0" indent="0" algn="just">
              <a:buNone/>
            </a:pPr>
            <a:r>
              <a:rPr lang="es-MX" sz="1600" dirty="0"/>
              <a:t>En atraso:		1,254 créditos</a:t>
            </a:r>
          </a:p>
          <a:p>
            <a:pPr marL="0" indent="0" algn="just">
              <a:buNone/>
            </a:pPr>
            <a:r>
              <a:rPr lang="es-MX" sz="1600" dirty="0"/>
              <a:t>Y existe un crédito al cual no se le asigno ningún comportamiento.</a:t>
            </a:r>
          </a:p>
          <a:p>
            <a:pPr marL="0" indent="0" algn="just">
              <a:buNone/>
            </a:pPr>
            <a:r>
              <a:rPr lang="es-MX" sz="1600" dirty="0"/>
              <a:t>La base entonces presenta algunas inconsistencias que dificultara o sesgaran el análisis por eso se procede a su limpieza.</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a:extLst>
              <a:ext uri="{FF2B5EF4-FFF2-40B4-BE49-F238E27FC236}">
                <a16:creationId xmlns:a16="http://schemas.microsoft.com/office/drawing/2014/main" id="{CF819C61-6803-D78F-C823-B81EE1497384}"/>
              </a:ext>
            </a:extLst>
          </p:cNvPr>
          <p:cNvPicPr>
            <a:picLocks noChangeAspect="1"/>
          </p:cNvPicPr>
          <p:nvPr/>
        </p:nvPicPr>
        <p:blipFill>
          <a:blip r:embed="rId2"/>
          <a:stretch>
            <a:fillRect/>
          </a:stretch>
        </p:blipFill>
        <p:spPr>
          <a:xfrm>
            <a:off x="1162441" y="2186937"/>
            <a:ext cx="4128656" cy="2064328"/>
          </a:xfrm>
          <a:prstGeom prst="rect">
            <a:avLst/>
          </a:prstGeom>
        </p:spPr>
      </p:pic>
    </p:spTree>
    <p:extLst>
      <p:ext uri="{BB962C8B-B14F-4D97-AF65-F5344CB8AC3E}">
        <p14:creationId xmlns:p14="http://schemas.microsoft.com/office/powerpoint/2010/main" val="206112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9" name="Rectangle 413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630936" y="502920"/>
            <a:ext cx="3419856" cy="1463040"/>
          </a:xfrm>
        </p:spPr>
        <p:txBody>
          <a:bodyPr anchor="ctr">
            <a:normAutofit/>
          </a:bodyPr>
          <a:lstStyle/>
          <a:p>
            <a:r>
              <a:rPr lang="es-MX" sz="4800" b="1"/>
              <a:t>Limpieza de datos </a:t>
            </a:r>
          </a:p>
        </p:txBody>
      </p:sp>
      <p:sp>
        <p:nvSpPr>
          <p:cNvPr id="414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4654295" y="502920"/>
            <a:ext cx="6894576" cy="1463040"/>
          </a:xfrm>
        </p:spPr>
        <p:txBody>
          <a:bodyPr anchor="ctr">
            <a:normAutofit/>
          </a:bodyPr>
          <a:lstStyle/>
          <a:p>
            <a:pPr marL="342900" indent="-342900" algn="just">
              <a:buAutoNum type="arabicPeriod"/>
            </a:pPr>
            <a:r>
              <a:rPr lang="es-MX" sz="2200" dirty="0"/>
              <a:t>Unificamos todos los encabezados en minúsculas. Ya que algunos de estos su inicial era mayúsculas y otros tenían mezclados mayúsculas con minúsculas. </a:t>
            </a:r>
            <a:endParaRPr lang="es-MX" sz="2200" b="1" dirty="0"/>
          </a:p>
          <a:p>
            <a:pPr lvl="1">
              <a:buFont typeface="Wingdings" panose="05000000000000000000" pitchFamily="2" charset="2"/>
              <a:buChar char="§"/>
            </a:pPr>
            <a:endParaRPr lang="es-MX" sz="2200" b="1" dirty="0"/>
          </a:p>
        </p:txBody>
      </p:sp>
      <p:pic>
        <p:nvPicPr>
          <p:cNvPr id="6" name="Imagen 5">
            <a:extLst>
              <a:ext uri="{FF2B5EF4-FFF2-40B4-BE49-F238E27FC236}">
                <a16:creationId xmlns:a16="http://schemas.microsoft.com/office/drawing/2014/main" id="{CE09DF7B-0AC3-7AB2-F4FA-1EBD196D0D53}"/>
              </a:ext>
            </a:extLst>
          </p:cNvPr>
          <p:cNvPicPr>
            <a:picLocks noChangeAspect="1"/>
          </p:cNvPicPr>
          <p:nvPr/>
        </p:nvPicPr>
        <p:blipFill>
          <a:blip r:embed="rId2"/>
          <a:stretch>
            <a:fillRect/>
          </a:stretch>
        </p:blipFill>
        <p:spPr>
          <a:xfrm>
            <a:off x="666133" y="2290936"/>
            <a:ext cx="10847541" cy="3959352"/>
          </a:xfrm>
          <a:prstGeom prst="rect">
            <a:avLst/>
          </a:prstGeom>
        </p:spPr>
      </p:pic>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9" name="Imagen 8">
            <a:extLst>
              <a:ext uri="{FF2B5EF4-FFF2-40B4-BE49-F238E27FC236}">
                <a16:creationId xmlns:a16="http://schemas.microsoft.com/office/drawing/2014/main" id="{227FD117-1DED-3ECD-21C3-4AB2E37B5EEC}"/>
              </a:ext>
            </a:extLst>
          </p:cNvPr>
          <p:cNvPicPr>
            <a:picLocks noChangeAspect="1"/>
          </p:cNvPicPr>
          <p:nvPr/>
        </p:nvPicPr>
        <p:blipFill>
          <a:blip r:embed="rId3"/>
          <a:stretch>
            <a:fillRect/>
          </a:stretch>
        </p:blipFill>
        <p:spPr>
          <a:xfrm>
            <a:off x="1279674" y="5725551"/>
            <a:ext cx="9805668" cy="803993"/>
          </a:xfrm>
          <a:prstGeom prst="rect">
            <a:avLst/>
          </a:prstGeom>
        </p:spPr>
      </p:pic>
    </p:spTree>
    <p:extLst>
      <p:ext uri="{BB962C8B-B14F-4D97-AF65-F5344CB8AC3E}">
        <p14:creationId xmlns:p14="http://schemas.microsoft.com/office/powerpoint/2010/main" val="216918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9" name="Rectangle 413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630936" y="502920"/>
            <a:ext cx="3419856" cy="1463040"/>
          </a:xfrm>
        </p:spPr>
        <p:txBody>
          <a:bodyPr anchor="ctr">
            <a:normAutofit/>
          </a:bodyPr>
          <a:lstStyle/>
          <a:p>
            <a:pPr algn="ctr"/>
            <a:r>
              <a:rPr lang="es-MX" b="1" dirty="0"/>
              <a:t>Normalizamos los datos</a:t>
            </a:r>
          </a:p>
        </p:txBody>
      </p:sp>
      <p:sp>
        <p:nvSpPr>
          <p:cNvPr id="414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4654295" y="502920"/>
            <a:ext cx="6894576" cy="1788016"/>
          </a:xfrm>
        </p:spPr>
        <p:txBody>
          <a:bodyPr anchor="ctr">
            <a:normAutofit fontScale="92500" lnSpcReduction="10000"/>
          </a:bodyPr>
          <a:lstStyle/>
          <a:p>
            <a:pPr marL="0" lvl="1" indent="0" algn="just">
              <a:lnSpc>
                <a:spcPct val="110000"/>
              </a:lnSpc>
              <a:spcBef>
                <a:spcPts val="1000"/>
              </a:spcBef>
              <a:buNone/>
            </a:pPr>
            <a:r>
              <a:rPr lang="es-MX" sz="2200" dirty="0"/>
              <a:t>2. Sustituimos los valores atípicos por </a:t>
            </a:r>
            <a:r>
              <a:rPr lang="es-MX" sz="2200" dirty="0" err="1"/>
              <a:t>NaN</a:t>
            </a:r>
            <a:r>
              <a:rPr lang="es-MX" sz="2200" dirty="0"/>
              <a:t> (nulos o con ausencia de valor.</a:t>
            </a:r>
          </a:p>
          <a:p>
            <a:pPr marL="0" lvl="1" indent="0" algn="just">
              <a:lnSpc>
                <a:spcPct val="110000"/>
              </a:lnSpc>
              <a:spcBef>
                <a:spcPts val="1000"/>
              </a:spcBef>
              <a:buNone/>
            </a:pPr>
            <a:r>
              <a:rPr lang="es-MX" sz="2200" dirty="0"/>
              <a:t>3. Posteriormente creamos una variable con la mediana para reemplazar los datos nulos. Esto dada la diferencia entre el promedio (afectado por los valores atípicos) y la mediana. </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a:extLst>
              <a:ext uri="{FF2B5EF4-FFF2-40B4-BE49-F238E27FC236}">
                <a16:creationId xmlns:a16="http://schemas.microsoft.com/office/drawing/2014/main" id="{39959186-ACF6-FECC-9A87-8F1795225260}"/>
              </a:ext>
            </a:extLst>
          </p:cNvPr>
          <p:cNvPicPr>
            <a:picLocks noChangeAspect="1"/>
          </p:cNvPicPr>
          <p:nvPr/>
        </p:nvPicPr>
        <p:blipFill>
          <a:blip r:embed="rId2"/>
          <a:stretch>
            <a:fillRect/>
          </a:stretch>
        </p:blipFill>
        <p:spPr>
          <a:xfrm>
            <a:off x="603601" y="2731733"/>
            <a:ext cx="7288946" cy="1047896"/>
          </a:xfrm>
          <a:prstGeom prst="rect">
            <a:avLst/>
          </a:prstGeom>
        </p:spPr>
      </p:pic>
      <p:pic>
        <p:nvPicPr>
          <p:cNvPr id="9" name="Imagen 8">
            <a:extLst>
              <a:ext uri="{FF2B5EF4-FFF2-40B4-BE49-F238E27FC236}">
                <a16:creationId xmlns:a16="http://schemas.microsoft.com/office/drawing/2014/main" id="{FF0E0D53-74EE-39E6-6CA9-21740310552C}"/>
              </a:ext>
            </a:extLst>
          </p:cNvPr>
          <p:cNvPicPr>
            <a:picLocks noChangeAspect="1"/>
          </p:cNvPicPr>
          <p:nvPr/>
        </p:nvPicPr>
        <p:blipFill>
          <a:blip r:embed="rId3"/>
          <a:stretch>
            <a:fillRect/>
          </a:stretch>
        </p:blipFill>
        <p:spPr>
          <a:xfrm>
            <a:off x="5508427" y="4582338"/>
            <a:ext cx="5772956" cy="2114845"/>
          </a:xfrm>
          <a:prstGeom prst="rect">
            <a:avLst/>
          </a:prstGeom>
        </p:spPr>
      </p:pic>
      <p:pic>
        <p:nvPicPr>
          <p:cNvPr id="11" name="Imagen 10">
            <a:extLst>
              <a:ext uri="{FF2B5EF4-FFF2-40B4-BE49-F238E27FC236}">
                <a16:creationId xmlns:a16="http://schemas.microsoft.com/office/drawing/2014/main" id="{777126F2-248D-160E-0EFD-9A0F08BBCF19}"/>
              </a:ext>
            </a:extLst>
          </p:cNvPr>
          <p:cNvPicPr>
            <a:picLocks noChangeAspect="1"/>
          </p:cNvPicPr>
          <p:nvPr/>
        </p:nvPicPr>
        <p:blipFill>
          <a:blip r:embed="rId4"/>
          <a:stretch>
            <a:fillRect/>
          </a:stretch>
        </p:blipFill>
        <p:spPr>
          <a:xfrm>
            <a:off x="727063" y="3825349"/>
            <a:ext cx="7288946" cy="876422"/>
          </a:xfrm>
          <a:prstGeom prst="rect">
            <a:avLst/>
          </a:prstGeom>
        </p:spPr>
      </p:pic>
    </p:spTree>
    <p:extLst>
      <p:ext uri="{BB962C8B-B14F-4D97-AF65-F5344CB8AC3E}">
        <p14:creationId xmlns:p14="http://schemas.microsoft.com/office/powerpoint/2010/main" val="247678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51" name="Rectangle 414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630936" y="640823"/>
            <a:ext cx="3419856" cy="5583148"/>
          </a:xfrm>
        </p:spPr>
        <p:txBody>
          <a:bodyPr anchor="ctr">
            <a:normAutofit/>
          </a:bodyPr>
          <a:lstStyle/>
          <a:p>
            <a:r>
              <a:rPr lang="es-MX" sz="4200" b="1"/>
              <a:t>Normalizamos los datos</a:t>
            </a:r>
          </a:p>
        </p:txBody>
      </p:sp>
      <p:sp>
        <p:nvSpPr>
          <p:cNvPr id="415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nterfaz de usuario gráfica, Texto, Aplicación&#10;&#10;Descripción generada automáticamente">
            <a:extLst>
              <a:ext uri="{FF2B5EF4-FFF2-40B4-BE49-F238E27FC236}">
                <a16:creationId xmlns:a16="http://schemas.microsoft.com/office/drawing/2014/main" id="{FC67C935-0DC5-8592-25C0-C0CFA941CB0E}"/>
              </a:ext>
            </a:extLst>
          </p:cNvPr>
          <p:cNvPicPr>
            <a:picLocks noChangeAspect="1"/>
          </p:cNvPicPr>
          <p:nvPr/>
        </p:nvPicPr>
        <p:blipFill>
          <a:blip r:embed="rId2"/>
          <a:stretch>
            <a:fillRect/>
          </a:stretch>
        </p:blipFill>
        <p:spPr>
          <a:xfrm>
            <a:off x="4654296" y="630936"/>
            <a:ext cx="6570158" cy="3913632"/>
          </a:xfrm>
          <a:prstGeom prst="rect">
            <a:avLst/>
          </a:prstGeom>
        </p:spPr>
      </p:pic>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4654296" y="4798577"/>
            <a:ext cx="6894576" cy="1428487"/>
          </a:xfrm>
        </p:spPr>
        <p:txBody>
          <a:bodyPr anchor="t">
            <a:normAutofit/>
          </a:bodyPr>
          <a:lstStyle/>
          <a:p>
            <a:pPr marL="0" lvl="1" indent="0" algn="just">
              <a:spcBef>
                <a:spcPts val="1000"/>
              </a:spcBef>
              <a:buNone/>
            </a:pPr>
            <a:r>
              <a:rPr lang="es-MX" sz="2200" dirty="0"/>
              <a:t>4. Se remplaza el valor no definido o asignado de la variable dependiente “status”. </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415136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5755598" y="1138036"/>
            <a:ext cx="5598202" cy="1402470"/>
          </a:xfrm>
        </p:spPr>
        <p:txBody>
          <a:bodyPr anchor="t">
            <a:normAutofit/>
          </a:bodyPr>
          <a:lstStyle/>
          <a:p>
            <a:r>
              <a:rPr lang="es-MX" sz="3200" b="1"/>
              <a:t>Preguntas </a:t>
            </a:r>
          </a:p>
        </p:txBody>
      </p:sp>
      <p:pic>
        <p:nvPicPr>
          <p:cNvPr id="7" name="Imagen 6">
            <a:extLst>
              <a:ext uri="{FF2B5EF4-FFF2-40B4-BE49-F238E27FC236}">
                <a16:creationId xmlns:a16="http://schemas.microsoft.com/office/drawing/2014/main" id="{812682ED-E0C9-5A2A-1301-815445FA5BC6}"/>
              </a:ext>
            </a:extLst>
          </p:cNvPr>
          <p:cNvPicPr>
            <a:picLocks noChangeAspect="1"/>
          </p:cNvPicPr>
          <p:nvPr/>
        </p:nvPicPr>
        <p:blipFill>
          <a:blip r:embed="rId2"/>
          <a:stretch>
            <a:fillRect/>
          </a:stretch>
        </p:blipFill>
        <p:spPr>
          <a:xfrm>
            <a:off x="503959" y="596345"/>
            <a:ext cx="4841764" cy="5804456"/>
          </a:xfrm>
          <a:prstGeom prst="rect">
            <a:avLst/>
          </a:prstGeom>
        </p:spPr>
      </p:pic>
      <p:cxnSp>
        <p:nvCxnSpPr>
          <p:cNvPr id="4146" name="Straight Connector 414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5755598" y="2551176"/>
            <a:ext cx="5444382" cy="3591207"/>
          </a:xfrm>
        </p:spPr>
        <p:txBody>
          <a:bodyPr>
            <a:normAutofit/>
          </a:bodyPr>
          <a:lstStyle/>
          <a:p>
            <a:pPr marL="0" indent="0">
              <a:buNone/>
            </a:pPr>
            <a:r>
              <a:rPr lang="es-MX" sz="2000" dirty="0"/>
              <a:t>¿Qué % de los créditos se encuentran al corriente y cuantos créditos vencidos? </a:t>
            </a:r>
          </a:p>
          <a:p>
            <a:pPr marL="0" indent="0">
              <a:buNone/>
            </a:pPr>
            <a:r>
              <a:rPr lang="es-MX" sz="2000" dirty="0"/>
              <a:t> </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182862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3" name="Rectangle 41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630936" y="640080"/>
            <a:ext cx="4818888" cy="1481328"/>
          </a:xfrm>
        </p:spPr>
        <p:txBody>
          <a:bodyPr anchor="b">
            <a:normAutofit/>
          </a:bodyPr>
          <a:lstStyle/>
          <a:p>
            <a:r>
              <a:rPr lang="es-MX" sz="5000" b="1"/>
              <a:t>Metodología</a:t>
            </a:r>
            <a:endParaRPr lang="es-MX" sz="5000" b="1" dirty="0"/>
          </a:p>
        </p:txBody>
      </p:sp>
      <p:sp>
        <p:nvSpPr>
          <p:cNvPr id="413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630936" y="2577774"/>
            <a:ext cx="4818888" cy="3938850"/>
          </a:xfrm>
        </p:spPr>
        <p:txBody>
          <a:bodyPr anchor="t">
            <a:normAutofit/>
          </a:bodyPr>
          <a:lstStyle/>
          <a:p>
            <a:pPr marL="0" indent="0" algn="just">
              <a:buNone/>
            </a:pPr>
            <a:r>
              <a:rPr lang="es-MX" sz="1800" dirty="0"/>
              <a:t>Se realizó una consulta </a:t>
            </a:r>
            <a:r>
              <a:rPr lang="es-MX" sz="1800" b="1" dirty="0" err="1"/>
              <a:t>join</a:t>
            </a:r>
            <a:r>
              <a:rPr lang="es-MX" sz="1800" dirty="0"/>
              <a:t> para unir las tablas de junio con las de diciembre. Como punto de unión o pivote se utilizó </a:t>
            </a:r>
            <a:r>
              <a:rPr lang="es-MX" sz="1800" b="1" dirty="0"/>
              <a:t>el código </a:t>
            </a:r>
            <a:r>
              <a:rPr lang="es-MX" sz="1800" dirty="0"/>
              <a:t>(número de crédito) ya que este valor es único; no se utilizó el nombre porque es probable que una misma persona pueda tener uno o más créditos vigentes al mismo tiempo. </a:t>
            </a:r>
          </a:p>
          <a:p>
            <a:pPr marL="0" indent="0" algn="just">
              <a:buNone/>
            </a:pPr>
            <a:r>
              <a:rPr lang="es-MX" sz="1800" dirty="0"/>
              <a:t>También se ordenó de mayor a menor con la variable t con la finalidad de validar actualmente cuales créditos tuvieron más atraso. </a:t>
            </a:r>
          </a:p>
          <a:p>
            <a:pPr marL="0" indent="0" algn="just">
              <a:buNone/>
            </a:pPr>
            <a:endParaRPr lang="es-MX" sz="1800" dirty="0"/>
          </a:p>
          <a:p>
            <a:pPr marL="0" indent="0" algn="just">
              <a:buNone/>
            </a:pPr>
            <a:r>
              <a:rPr lang="es-MX" sz="2000" dirty="0" err="1">
                <a:solidFill>
                  <a:srgbClr val="0070C0"/>
                </a:solidFill>
              </a:rPr>
              <a:t>select</a:t>
            </a:r>
            <a:r>
              <a:rPr lang="es-MX" sz="2000" dirty="0">
                <a:solidFill>
                  <a:srgbClr val="0070C0"/>
                </a:solidFill>
              </a:rPr>
              <a:t> </a:t>
            </a:r>
            <a:r>
              <a:rPr lang="es-MX" sz="1800" dirty="0"/>
              <a:t>*</a:t>
            </a:r>
            <a:r>
              <a:rPr lang="es-MX" sz="2000" dirty="0" err="1">
                <a:solidFill>
                  <a:srgbClr val="0070C0"/>
                </a:solidFill>
              </a:rPr>
              <a:t>from</a:t>
            </a:r>
            <a:r>
              <a:rPr lang="es-MX" sz="1800" dirty="0"/>
              <a:t> </a:t>
            </a:r>
            <a:r>
              <a:rPr lang="es-MX" sz="1800" dirty="0" err="1"/>
              <a:t>cjunio</a:t>
            </a:r>
            <a:r>
              <a:rPr lang="es-MX" sz="1800" dirty="0"/>
              <a:t> </a:t>
            </a:r>
            <a:r>
              <a:rPr lang="es-MX" sz="2000" dirty="0" err="1">
                <a:solidFill>
                  <a:srgbClr val="0070C0"/>
                </a:solidFill>
              </a:rPr>
              <a:t>inner</a:t>
            </a:r>
            <a:r>
              <a:rPr lang="es-MX" sz="2000" dirty="0">
                <a:solidFill>
                  <a:srgbClr val="0070C0"/>
                </a:solidFill>
              </a:rPr>
              <a:t> </a:t>
            </a:r>
            <a:r>
              <a:rPr lang="es-MX" sz="2000" dirty="0" err="1">
                <a:solidFill>
                  <a:srgbClr val="0070C0"/>
                </a:solidFill>
              </a:rPr>
              <a:t>join</a:t>
            </a:r>
            <a:r>
              <a:rPr lang="es-MX" sz="1800" dirty="0"/>
              <a:t> </a:t>
            </a:r>
            <a:r>
              <a:rPr lang="es-MX" sz="1800" dirty="0" err="1"/>
              <a:t>cdiciembre</a:t>
            </a:r>
            <a:r>
              <a:rPr lang="es-MX" sz="1800" dirty="0"/>
              <a:t> </a:t>
            </a:r>
            <a:r>
              <a:rPr lang="es-MX" sz="2000" dirty="0" err="1">
                <a:solidFill>
                  <a:srgbClr val="0070C0"/>
                </a:solidFill>
              </a:rPr>
              <a:t>on</a:t>
            </a:r>
            <a:r>
              <a:rPr lang="es-MX" sz="1800" dirty="0"/>
              <a:t> </a:t>
            </a:r>
            <a:r>
              <a:rPr lang="es-MX" sz="1800" dirty="0" err="1"/>
              <a:t>cjunio.Codigo</a:t>
            </a:r>
            <a:r>
              <a:rPr lang="es-MX" sz="1800" dirty="0"/>
              <a:t> = </a:t>
            </a:r>
            <a:r>
              <a:rPr lang="es-MX" sz="1800" dirty="0" err="1"/>
              <a:t>cdiciembre.Codigo</a:t>
            </a:r>
            <a:endParaRPr lang="es-MX" sz="1800" dirty="0"/>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Imagen 7">
            <a:extLst>
              <a:ext uri="{FF2B5EF4-FFF2-40B4-BE49-F238E27FC236}">
                <a16:creationId xmlns:a16="http://schemas.microsoft.com/office/drawing/2014/main" id="{942E29ED-119B-8845-8C00-5F7CF99637B1}"/>
              </a:ext>
            </a:extLst>
          </p:cNvPr>
          <p:cNvPicPr>
            <a:picLocks noChangeAspect="1"/>
          </p:cNvPicPr>
          <p:nvPr/>
        </p:nvPicPr>
        <p:blipFill>
          <a:blip r:embed="rId2"/>
          <a:stretch>
            <a:fillRect/>
          </a:stretch>
        </p:blipFill>
        <p:spPr>
          <a:xfrm>
            <a:off x="5357681" y="1851278"/>
            <a:ext cx="6574452" cy="2638425"/>
          </a:xfrm>
          <a:prstGeom prst="rect">
            <a:avLst/>
          </a:prstGeom>
        </p:spPr>
      </p:pic>
    </p:spTree>
    <p:extLst>
      <p:ext uri="{BB962C8B-B14F-4D97-AF65-F5344CB8AC3E}">
        <p14:creationId xmlns:p14="http://schemas.microsoft.com/office/powerpoint/2010/main" val="3370892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481014" y="3752849"/>
            <a:ext cx="2802514" cy="2452687"/>
          </a:xfrm>
        </p:spPr>
        <p:txBody>
          <a:bodyPr anchor="ctr">
            <a:normAutofit/>
          </a:bodyPr>
          <a:lstStyle/>
          <a:p>
            <a:r>
              <a:rPr lang="es-MX" sz="3600" b="1" dirty="0"/>
              <a:t>Interpretación</a:t>
            </a:r>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3283528" y="2923309"/>
            <a:ext cx="8742198" cy="3810000"/>
          </a:xfrm>
        </p:spPr>
        <p:txBody>
          <a:bodyPr anchor="ctr">
            <a:normAutofit lnSpcReduction="10000"/>
          </a:bodyPr>
          <a:lstStyle/>
          <a:p>
            <a:pPr algn="just"/>
            <a:r>
              <a:rPr lang="es-MX" sz="1600" dirty="0"/>
              <a:t>Esta presentación de la información hace referencia a los créditos de junio (izquierda) y su transición de pago al mes de diciembre (derecha). </a:t>
            </a:r>
          </a:p>
          <a:p>
            <a:pPr algn="just"/>
            <a:r>
              <a:rPr lang="es-MX" sz="1600" dirty="0"/>
              <a:t>Con la consulta </a:t>
            </a:r>
            <a:r>
              <a:rPr lang="es-MX" sz="1600" dirty="0" err="1"/>
              <a:t>join</a:t>
            </a:r>
            <a:r>
              <a:rPr lang="es-MX" sz="1600" dirty="0"/>
              <a:t> solo se están considerando los créditos activos  en junio que también estaban activos en el mes de diciembre. </a:t>
            </a:r>
          </a:p>
          <a:p>
            <a:pPr algn="just"/>
            <a:r>
              <a:rPr lang="es-MX" sz="1600" dirty="0"/>
              <a:t>El atraso t_1  significa comportamiento de pago o días de atraso en el periodo de junio mientras que el atraso t quiere decir los días de atraso en diciembre o periodo actual o más reciente. </a:t>
            </a:r>
          </a:p>
          <a:p>
            <a:pPr marL="0" indent="0" algn="just">
              <a:buNone/>
            </a:pPr>
            <a:r>
              <a:rPr lang="es-MX" sz="1600" b="1" dirty="0"/>
              <a:t>Ejemplo:</a:t>
            </a:r>
          </a:p>
          <a:p>
            <a:pPr marL="0" indent="0" algn="just">
              <a:buNone/>
            </a:pPr>
            <a:r>
              <a:rPr lang="es-MX" sz="1600" dirty="0"/>
              <a:t>Para el segundo renglón el código C00009 en el mes de junio tenía un atraso de 23 días, este mismo crédito al mes de diciembre paso a 54 días de atraso, es decir agravo su vencimiento. </a:t>
            </a:r>
          </a:p>
          <a:p>
            <a:pPr marL="0" indent="0" algn="just">
              <a:buNone/>
            </a:pPr>
            <a:r>
              <a:rPr lang="es-MX" sz="1600" dirty="0"/>
              <a:t>Para el crédito C00023 (renglón 8) el cliente paso de 473 días de atraso en el mes de junio a 504 el mes de diciembre. </a:t>
            </a:r>
          </a:p>
          <a:p>
            <a:pPr marL="0" indent="0" algn="just">
              <a:buNone/>
            </a:pPr>
            <a:r>
              <a:rPr lang="es-MX" sz="1600" dirty="0"/>
              <a:t>En el caso C00004 en el mes de junio le faltaban 15 días para realizar el pago (-15) al momento de la extracción y a la fecha de consulta de diciembre se mantuvo con -15 días, es decir se encuentra al corriente y faltan 15 días para su próximo pago. </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Imagen 9">
            <a:extLst>
              <a:ext uri="{FF2B5EF4-FFF2-40B4-BE49-F238E27FC236}">
                <a16:creationId xmlns:a16="http://schemas.microsoft.com/office/drawing/2014/main" id="{2168B148-7A01-5A9E-F0D0-D0B7EC877E72}"/>
              </a:ext>
            </a:extLst>
          </p:cNvPr>
          <p:cNvPicPr>
            <a:picLocks noChangeAspect="1"/>
          </p:cNvPicPr>
          <p:nvPr/>
        </p:nvPicPr>
        <p:blipFill>
          <a:blip r:embed="rId2"/>
          <a:stretch>
            <a:fillRect/>
          </a:stretch>
        </p:blipFill>
        <p:spPr>
          <a:xfrm>
            <a:off x="1023498" y="0"/>
            <a:ext cx="10449803" cy="2819016"/>
          </a:xfrm>
          <a:prstGeom prst="rect">
            <a:avLst/>
          </a:prstGeom>
        </p:spPr>
      </p:pic>
    </p:spTree>
    <p:extLst>
      <p:ext uri="{BB962C8B-B14F-4D97-AF65-F5344CB8AC3E}">
        <p14:creationId xmlns:p14="http://schemas.microsoft.com/office/powerpoint/2010/main" val="162881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481014" y="3752849"/>
            <a:ext cx="2802514" cy="2452687"/>
          </a:xfrm>
        </p:spPr>
        <p:txBody>
          <a:bodyPr anchor="ctr">
            <a:normAutofit/>
          </a:bodyPr>
          <a:lstStyle/>
          <a:p>
            <a:r>
              <a:rPr lang="es-MX" sz="3600" b="1" dirty="0"/>
              <a:t>Conclusiones</a:t>
            </a:r>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3283528" y="3105150"/>
            <a:ext cx="8742198" cy="3392632"/>
          </a:xfrm>
        </p:spPr>
        <p:txBody>
          <a:bodyPr anchor="ctr">
            <a:normAutofit fontScale="92500" lnSpcReduction="10000"/>
          </a:bodyPr>
          <a:lstStyle/>
          <a:p>
            <a:pPr marL="0" indent="0" algn="just">
              <a:buNone/>
            </a:pPr>
            <a:r>
              <a:rPr lang="es-MX" sz="2000" dirty="0"/>
              <a:t>Con la instrucción:</a:t>
            </a:r>
          </a:p>
          <a:p>
            <a:pPr marL="0" indent="0" algn="just">
              <a:buNone/>
            </a:pPr>
            <a:endParaRPr lang="es-MX" sz="2000" dirty="0"/>
          </a:p>
          <a:p>
            <a:pPr marL="0" indent="0" algn="ctr">
              <a:buNone/>
            </a:pPr>
            <a:r>
              <a:rPr lang="es-MX" sz="2000" dirty="0" err="1">
                <a:solidFill>
                  <a:srgbClr val="0070C0"/>
                </a:solidFill>
              </a:rPr>
              <a:t>select</a:t>
            </a:r>
            <a:r>
              <a:rPr lang="es-MX" sz="2000" dirty="0">
                <a:solidFill>
                  <a:srgbClr val="0070C0"/>
                </a:solidFill>
              </a:rPr>
              <a:t> </a:t>
            </a:r>
            <a:r>
              <a:rPr lang="es-MX" sz="1800" dirty="0"/>
              <a:t>*</a:t>
            </a:r>
            <a:r>
              <a:rPr lang="es-MX" sz="2000" dirty="0" err="1">
                <a:solidFill>
                  <a:srgbClr val="0070C0"/>
                </a:solidFill>
              </a:rPr>
              <a:t>from</a:t>
            </a:r>
            <a:r>
              <a:rPr lang="es-MX" sz="1800" dirty="0"/>
              <a:t> </a:t>
            </a:r>
            <a:r>
              <a:rPr lang="es-MX" sz="1800" dirty="0" err="1"/>
              <a:t>cjunio</a:t>
            </a:r>
            <a:r>
              <a:rPr lang="es-MX" sz="1800" dirty="0"/>
              <a:t> </a:t>
            </a:r>
            <a:r>
              <a:rPr lang="es-MX" sz="2000" dirty="0" err="1">
                <a:solidFill>
                  <a:srgbClr val="0070C0"/>
                </a:solidFill>
              </a:rPr>
              <a:t>inner</a:t>
            </a:r>
            <a:r>
              <a:rPr lang="es-MX" sz="2000" dirty="0">
                <a:solidFill>
                  <a:srgbClr val="0070C0"/>
                </a:solidFill>
              </a:rPr>
              <a:t> </a:t>
            </a:r>
            <a:r>
              <a:rPr lang="es-MX" sz="2000" dirty="0" err="1">
                <a:solidFill>
                  <a:srgbClr val="0070C0"/>
                </a:solidFill>
              </a:rPr>
              <a:t>join</a:t>
            </a:r>
            <a:r>
              <a:rPr lang="es-MX" sz="1800" dirty="0"/>
              <a:t> </a:t>
            </a:r>
            <a:r>
              <a:rPr lang="es-MX" sz="1800" dirty="0" err="1"/>
              <a:t>cdiciembre</a:t>
            </a:r>
            <a:r>
              <a:rPr lang="es-MX" sz="1800" dirty="0"/>
              <a:t> </a:t>
            </a:r>
            <a:r>
              <a:rPr lang="es-MX" sz="2000" dirty="0" err="1">
                <a:solidFill>
                  <a:srgbClr val="0070C0"/>
                </a:solidFill>
              </a:rPr>
              <a:t>on</a:t>
            </a:r>
            <a:r>
              <a:rPr lang="es-MX" sz="1800" dirty="0"/>
              <a:t> </a:t>
            </a:r>
            <a:r>
              <a:rPr lang="es-MX" sz="1800" dirty="0" err="1"/>
              <a:t>cjunio.Codigo</a:t>
            </a:r>
            <a:r>
              <a:rPr lang="es-MX" sz="1800" dirty="0"/>
              <a:t> = </a:t>
            </a:r>
            <a:r>
              <a:rPr lang="es-MX" sz="1800" dirty="0" err="1"/>
              <a:t>cdiciembre.Codigo</a:t>
            </a:r>
            <a:r>
              <a:rPr lang="es-MX" sz="1800" dirty="0"/>
              <a:t> </a:t>
            </a:r>
            <a:r>
              <a:rPr lang="es-MX" sz="2000" dirty="0" err="1">
                <a:solidFill>
                  <a:srgbClr val="0070C0"/>
                </a:solidFill>
              </a:rPr>
              <a:t>order</a:t>
            </a:r>
            <a:r>
              <a:rPr lang="es-MX" sz="2000" dirty="0">
                <a:solidFill>
                  <a:srgbClr val="0070C0"/>
                </a:solidFill>
              </a:rPr>
              <a:t> </a:t>
            </a:r>
            <a:r>
              <a:rPr lang="es-MX" sz="2000" dirty="0" err="1">
                <a:solidFill>
                  <a:srgbClr val="0070C0"/>
                </a:solidFill>
              </a:rPr>
              <a:t>by</a:t>
            </a:r>
            <a:r>
              <a:rPr lang="es-MX" sz="1800" dirty="0"/>
              <a:t> </a:t>
            </a:r>
            <a:r>
              <a:rPr lang="es-MX" sz="1800" dirty="0" err="1"/>
              <a:t>Atraso_t</a:t>
            </a:r>
            <a:r>
              <a:rPr lang="es-MX" sz="1800" dirty="0"/>
              <a:t> </a:t>
            </a:r>
            <a:r>
              <a:rPr lang="es-MX" sz="2400" dirty="0" err="1">
                <a:solidFill>
                  <a:srgbClr val="0070C0"/>
                </a:solidFill>
              </a:rPr>
              <a:t>limit</a:t>
            </a:r>
            <a:r>
              <a:rPr lang="es-MX" sz="2400" dirty="0">
                <a:solidFill>
                  <a:srgbClr val="0070C0"/>
                </a:solidFill>
              </a:rPr>
              <a:t> </a:t>
            </a:r>
            <a:r>
              <a:rPr lang="es-MX" sz="1800" dirty="0">
                <a:solidFill>
                  <a:schemeClr val="accent2">
                    <a:lumMod val="75000"/>
                  </a:schemeClr>
                </a:solidFill>
              </a:rPr>
              <a:t>10</a:t>
            </a:r>
            <a:r>
              <a:rPr lang="es-MX" sz="1800" dirty="0"/>
              <a:t>;</a:t>
            </a:r>
          </a:p>
          <a:p>
            <a:pPr marL="0" indent="0" algn="just">
              <a:buNone/>
            </a:pPr>
            <a:r>
              <a:rPr lang="es-MX" sz="2000" dirty="0"/>
              <a:t>Se ordenaron los créditos con mayor atraso en el periodo actual (diciembre) y se limitó la vista al top 10 de mayor vencimiento: </a:t>
            </a:r>
          </a:p>
          <a:p>
            <a:pPr algn="just"/>
            <a:r>
              <a:rPr lang="es-MX" sz="2000" dirty="0"/>
              <a:t>Los créditos que en el mes de junio se encontraban en atraso intensificaron su vencimiento. Eso es congruente con la teoría que dice que la severidad de la perdida se intensifica entre más tiempo se encuentre en vencimiento. </a:t>
            </a:r>
          </a:p>
          <a:p>
            <a:pPr algn="just"/>
            <a:r>
              <a:rPr lang="es-MX" sz="2000" dirty="0"/>
              <a:t>Del top 10 de los más atrasados en diciembre el 70% son créditos a grandes empresas.</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9" name="Imagen 8">
            <a:extLst>
              <a:ext uri="{FF2B5EF4-FFF2-40B4-BE49-F238E27FC236}">
                <a16:creationId xmlns:a16="http://schemas.microsoft.com/office/drawing/2014/main" id="{918DCDF7-C3F2-BCC2-B5C5-E44277F74AB0}"/>
              </a:ext>
            </a:extLst>
          </p:cNvPr>
          <p:cNvPicPr>
            <a:picLocks noChangeAspect="1"/>
          </p:cNvPicPr>
          <p:nvPr/>
        </p:nvPicPr>
        <p:blipFill>
          <a:blip r:embed="rId2"/>
          <a:stretch>
            <a:fillRect/>
          </a:stretch>
        </p:blipFill>
        <p:spPr>
          <a:xfrm>
            <a:off x="439505" y="124691"/>
            <a:ext cx="11312990" cy="2943225"/>
          </a:xfrm>
          <a:prstGeom prst="rect">
            <a:avLst/>
          </a:prstGeom>
        </p:spPr>
      </p:pic>
    </p:spTree>
    <p:extLst>
      <p:ext uri="{BB962C8B-B14F-4D97-AF65-F5344CB8AC3E}">
        <p14:creationId xmlns:p14="http://schemas.microsoft.com/office/powerpoint/2010/main" val="125308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57" name="Rectangle 4156">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9" name="Freeform: Shape 4158">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838200" y="3905833"/>
            <a:ext cx="4215063" cy="2398713"/>
          </a:xfrm>
        </p:spPr>
        <p:txBody>
          <a:bodyPr>
            <a:normAutofit/>
          </a:bodyPr>
          <a:lstStyle/>
          <a:p>
            <a:r>
              <a:rPr lang="es-MX" b="1"/>
              <a:t>Conclusiones</a:t>
            </a:r>
          </a:p>
        </p:txBody>
      </p:sp>
      <p:pic>
        <p:nvPicPr>
          <p:cNvPr id="11" name="Imagen 10">
            <a:extLst>
              <a:ext uri="{FF2B5EF4-FFF2-40B4-BE49-F238E27FC236}">
                <a16:creationId xmlns:a16="http://schemas.microsoft.com/office/drawing/2014/main" id="{866ECD85-D73D-24B1-D1D2-6996DE9F8AB2}"/>
              </a:ext>
            </a:extLst>
          </p:cNvPr>
          <p:cNvPicPr>
            <a:picLocks noChangeAspect="1"/>
          </p:cNvPicPr>
          <p:nvPr/>
        </p:nvPicPr>
        <p:blipFill>
          <a:blip r:embed="rId2"/>
          <a:stretch>
            <a:fillRect/>
          </a:stretch>
        </p:blipFill>
        <p:spPr>
          <a:xfrm>
            <a:off x="1158955" y="961041"/>
            <a:ext cx="9875259" cy="1654105"/>
          </a:xfrm>
          <a:prstGeom prst="rect">
            <a:avLst/>
          </a:prstGeom>
        </p:spPr>
      </p:pic>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5630779" y="3884452"/>
            <a:ext cx="5723021" cy="2398713"/>
          </a:xfrm>
        </p:spPr>
        <p:txBody>
          <a:bodyPr anchor="ctr">
            <a:normAutofit/>
          </a:bodyPr>
          <a:lstStyle/>
          <a:p>
            <a:pPr marL="0" indent="0" algn="just">
              <a:buNone/>
            </a:pPr>
            <a:r>
              <a:rPr lang="es-MX" sz="2000" dirty="0"/>
              <a:t>El número de créditos activos de junio y diciembre (</a:t>
            </a:r>
            <a:r>
              <a:rPr lang="es-MX" sz="2000" dirty="0" err="1"/>
              <a:t>join</a:t>
            </a:r>
            <a:r>
              <a:rPr lang="es-MX" sz="2000" dirty="0"/>
              <a:t>) es de 61,066 una cantidad menor a las bases en sí mismas de junio es 65,981 mientras que el tamaño del mes de diciembre es de 61,074.</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386134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2CCB7F-D5A1-CE4A-7039-2377513EE35D}"/>
              </a:ext>
            </a:extLst>
          </p:cNvPr>
          <p:cNvSpPr>
            <a:spLocks noGrp="1"/>
          </p:cNvSpPr>
          <p:nvPr>
            <p:ph type="title"/>
          </p:nvPr>
        </p:nvSpPr>
        <p:spPr>
          <a:xfrm>
            <a:off x="838201" y="856248"/>
            <a:ext cx="5251316" cy="861716"/>
          </a:xfrm>
        </p:spPr>
        <p:txBody>
          <a:bodyPr>
            <a:normAutofit/>
          </a:bodyPr>
          <a:lstStyle/>
          <a:p>
            <a:pPr algn="ctr"/>
            <a:r>
              <a:rPr lang="es-MX" b="1" dirty="0"/>
              <a:t>Objetivo General</a:t>
            </a:r>
          </a:p>
        </p:txBody>
      </p:sp>
      <p:sp>
        <p:nvSpPr>
          <p:cNvPr id="3" name="Marcador de contenido 2">
            <a:extLst>
              <a:ext uri="{FF2B5EF4-FFF2-40B4-BE49-F238E27FC236}">
                <a16:creationId xmlns:a16="http://schemas.microsoft.com/office/drawing/2014/main" id="{162B5F63-D0EE-99DA-76A6-66F959E9F15D}"/>
              </a:ext>
            </a:extLst>
          </p:cNvPr>
          <p:cNvSpPr>
            <a:spLocks noGrp="1"/>
          </p:cNvSpPr>
          <p:nvPr>
            <p:ph idx="1"/>
          </p:nvPr>
        </p:nvSpPr>
        <p:spPr>
          <a:xfrm>
            <a:off x="838200" y="2172430"/>
            <a:ext cx="5124586" cy="1196958"/>
          </a:xfrm>
        </p:spPr>
        <p:txBody>
          <a:bodyPr>
            <a:normAutofit/>
          </a:bodyPr>
          <a:lstStyle/>
          <a:p>
            <a:pPr algn="just"/>
            <a:r>
              <a:rPr lang="es-MX" sz="1800" dirty="0">
                <a:latin typeface="Arial" panose="020B0604020202020204" pitchFamily="34" charset="0"/>
                <a:cs typeface="Arial" panose="020B0604020202020204" pitchFamily="34" charset="0"/>
              </a:rPr>
              <a:t>Realizar durante el diplomado de Ciencia de Datos un Modelo de </a:t>
            </a:r>
            <a:r>
              <a:rPr lang="es-MX" sz="1800" dirty="0" err="1">
                <a:latin typeface="Arial" panose="020B0604020202020204" pitchFamily="34" charset="0"/>
                <a:cs typeface="Arial" panose="020B0604020202020204" pitchFamily="34" charset="0"/>
              </a:rPr>
              <a:t>Credit</a:t>
            </a:r>
            <a:r>
              <a:rPr lang="es-MX" sz="1800" dirty="0">
                <a:latin typeface="Arial" panose="020B0604020202020204" pitchFamily="34" charset="0"/>
                <a:cs typeface="Arial" panose="020B0604020202020204" pitchFamily="34" charset="0"/>
              </a:rPr>
              <a:t> Score utilizando los conocimientos adquiridos, con la finalidad de implementarlos en una SOFOM. </a:t>
            </a:r>
          </a:p>
          <a:p>
            <a:pPr algn="just"/>
            <a:endParaRPr lang="es-MX" sz="1800" dirty="0">
              <a:latin typeface="Arial" panose="020B0604020202020204" pitchFamily="34" charset="0"/>
              <a:cs typeface="Arial" panose="020B0604020202020204" pitchFamily="34" charset="0"/>
            </a:endParaRPr>
          </a:p>
        </p:txBody>
      </p:sp>
      <p:pic>
        <p:nvPicPr>
          <p:cNvPr id="23" name="Picture 4" descr="Gráfico en un documento con un bolígrafo">
            <a:extLst>
              <a:ext uri="{FF2B5EF4-FFF2-40B4-BE49-F238E27FC236}">
                <a16:creationId xmlns:a16="http://schemas.microsoft.com/office/drawing/2014/main" id="{B44D77FD-09EB-F23E-FCE4-3F5E45CCA2F5}"/>
              </a:ext>
            </a:extLst>
          </p:cNvPr>
          <p:cNvPicPr>
            <a:picLocks noChangeAspect="1"/>
          </p:cNvPicPr>
          <p:nvPr/>
        </p:nvPicPr>
        <p:blipFill rotWithShape="1">
          <a:blip r:embed="rId2"/>
          <a:srcRect l="27759" r="1420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ítulo 1">
            <a:extLst>
              <a:ext uri="{FF2B5EF4-FFF2-40B4-BE49-F238E27FC236}">
                <a16:creationId xmlns:a16="http://schemas.microsoft.com/office/drawing/2014/main" id="{A792B4D7-CEA3-B72D-4C61-3E3F2079F72A}"/>
              </a:ext>
            </a:extLst>
          </p:cNvPr>
          <p:cNvSpPr txBox="1">
            <a:spLocks/>
          </p:cNvSpPr>
          <p:nvPr/>
        </p:nvSpPr>
        <p:spPr>
          <a:xfrm>
            <a:off x="844684" y="3488612"/>
            <a:ext cx="5251316" cy="8617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Objetivo Especifico</a:t>
            </a:r>
          </a:p>
        </p:txBody>
      </p:sp>
      <p:sp>
        <p:nvSpPr>
          <p:cNvPr id="5" name="Marcador de contenido 2">
            <a:extLst>
              <a:ext uri="{FF2B5EF4-FFF2-40B4-BE49-F238E27FC236}">
                <a16:creationId xmlns:a16="http://schemas.microsoft.com/office/drawing/2014/main" id="{111E97A5-682E-E520-2CC9-048B783FEB03}"/>
              </a:ext>
            </a:extLst>
          </p:cNvPr>
          <p:cNvSpPr txBox="1">
            <a:spLocks/>
          </p:cNvSpPr>
          <p:nvPr/>
        </p:nvSpPr>
        <p:spPr>
          <a:xfrm>
            <a:off x="844683" y="4804794"/>
            <a:ext cx="5124586" cy="1717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MX" sz="1800" dirty="0">
                <a:latin typeface="Arial" panose="020B0604020202020204" pitchFamily="34" charset="0"/>
                <a:cs typeface="Arial" panose="020B0604020202020204" pitchFamily="34" charset="0"/>
              </a:rPr>
              <a:t>Implementar las técnicas aprendidas en el módulo 2 de Python para la consulta, indicadores estadísticos y de visualización de la base de datos </a:t>
            </a:r>
            <a:r>
              <a:rPr lang="es-MX" sz="1800" dirty="0" err="1">
                <a:latin typeface="Arial" panose="020B0604020202020204" pitchFamily="34" charset="0"/>
                <a:cs typeface="Arial" panose="020B0604020202020204" pitchFamily="34" charset="0"/>
              </a:rPr>
              <a:t>CreditRisk</a:t>
            </a:r>
            <a:r>
              <a:rPr lang="es-MX" sz="1800" dirty="0">
                <a:latin typeface="Arial" panose="020B0604020202020204" pitchFamily="34" charset="0"/>
                <a:cs typeface="Arial" panose="020B0604020202020204" pitchFamily="34" charset="0"/>
              </a:rPr>
              <a:t>, con la finalidad de limpiar la base y establecer los principios para un análisis estadístico avanzado. </a:t>
            </a:r>
          </a:p>
        </p:txBody>
      </p:sp>
    </p:spTree>
    <p:extLst>
      <p:ext uri="{BB962C8B-B14F-4D97-AF65-F5344CB8AC3E}">
        <p14:creationId xmlns:p14="http://schemas.microsoft.com/office/powerpoint/2010/main" val="131124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640080" y="329184"/>
            <a:ext cx="6894576" cy="1783080"/>
          </a:xfrm>
        </p:spPr>
        <p:txBody>
          <a:bodyPr anchor="b">
            <a:normAutofit/>
          </a:bodyPr>
          <a:lstStyle/>
          <a:p>
            <a:r>
              <a:rPr lang="es-MX" sz="5400"/>
              <a:t>Introducción</a:t>
            </a:r>
            <a:endParaRPr lang="es-MX" sz="5400" dirty="0"/>
          </a:p>
        </p:txBody>
      </p:sp>
      <p:sp>
        <p:nvSpPr>
          <p:cNvPr id="10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640080" y="2706624"/>
            <a:ext cx="6894576" cy="3483864"/>
          </a:xfrm>
        </p:spPr>
        <p:txBody>
          <a:bodyPr>
            <a:normAutofit lnSpcReduction="10000"/>
          </a:bodyPr>
          <a:lstStyle/>
          <a:p>
            <a:pPr algn="just"/>
            <a:r>
              <a:rPr lang="es-MX" sz="2200" dirty="0"/>
              <a:t>¿Qué es un </a:t>
            </a:r>
            <a:r>
              <a:rPr lang="es-MX" sz="2200" dirty="0" err="1"/>
              <a:t>Credit</a:t>
            </a:r>
            <a:r>
              <a:rPr lang="es-MX" sz="2200" dirty="0"/>
              <a:t> </a:t>
            </a:r>
            <a:r>
              <a:rPr lang="es-MX" sz="2200" dirty="0" err="1"/>
              <a:t>Scoring</a:t>
            </a:r>
            <a:r>
              <a:rPr lang="es-MX" sz="2200" dirty="0"/>
              <a:t>?</a:t>
            </a:r>
          </a:p>
          <a:p>
            <a:pPr marL="0" indent="0" algn="just">
              <a:buNone/>
            </a:pPr>
            <a:r>
              <a:rPr lang="es-MX" sz="2200" dirty="0"/>
              <a:t>Es una herramienta probabilística diseñada para el otorgamiento de crédito. </a:t>
            </a:r>
          </a:p>
          <a:p>
            <a:pPr algn="just"/>
            <a:r>
              <a:rPr lang="es-MX" sz="2200" dirty="0"/>
              <a:t>¿Para qué sirve un </a:t>
            </a:r>
            <a:r>
              <a:rPr lang="es-MX" sz="2200" dirty="0" err="1"/>
              <a:t>Credit</a:t>
            </a:r>
            <a:r>
              <a:rPr lang="es-MX" sz="2200" dirty="0"/>
              <a:t> </a:t>
            </a:r>
            <a:r>
              <a:rPr lang="es-MX" sz="2200" dirty="0" err="1"/>
              <a:t>Scoring</a:t>
            </a:r>
            <a:r>
              <a:rPr lang="es-MX" sz="2200" dirty="0"/>
              <a:t>? </a:t>
            </a:r>
          </a:p>
          <a:p>
            <a:pPr marL="0" indent="0" algn="just">
              <a:buNone/>
            </a:pPr>
            <a:r>
              <a:rPr lang="es-MX" sz="2200" dirty="0"/>
              <a:t>Funciona para predecir el comportamiento de pago de una entidad (persona, empresa, gobierno), con base a diferentes variables cualitativas y cuantitativas.</a:t>
            </a:r>
            <a:r>
              <a:rPr lang="es-MX" sz="2200" dirty="0">
                <a:solidFill>
                  <a:schemeClr val="accent2">
                    <a:lumMod val="75000"/>
                  </a:schemeClr>
                </a:solidFill>
              </a:rPr>
              <a:t> </a:t>
            </a:r>
          </a:p>
          <a:p>
            <a:pPr algn="just"/>
            <a:r>
              <a:rPr lang="es-MX" sz="2200" dirty="0"/>
              <a:t>¿Cuál es el resultado de un </a:t>
            </a:r>
            <a:r>
              <a:rPr lang="es-MX" sz="2200" dirty="0" err="1"/>
              <a:t>Credit</a:t>
            </a:r>
            <a:r>
              <a:rPr lang="es-MX" sz="2200" dirty="0"/>
              <a:t> </a:t>
            </a:r>
            <a:r>
              <a:rPr lang="es-MX" sz="2200" dirty="0" err="1"/>
              <a:t>Scoring</a:t>
            </a:r>
            <a:r>
              <a:rPr lang="es-MX" sz="2200" dirty="0"/>
              <a:t>? </a:t>
            </a:r>
          </a:p>
          <a:p>
            <a:pPr marL="0" indent="0" algn="just">
              <a:buNone/>
            </a:pPr>
            <a:r>
              <a:rPr lang="es-MX" sz="2200" dirty="0"/>
              <a:t>Un puntaje que se asigna a un prospecto o cliente de una institución, un ejemplo es el score de buro de crédito. </a:t>
            </a:r>
          </a:p>
        </p:txBody>
      </p:sp>
      <p:pic>
        <p:nvPicPr>
          <p:cNvPr id="4" name="Picture 2" descr="Qué score de crédito es bueno en México | SuperPromise®">
            <a:extLst>
              <a:ext uri="{FF2B5EF4-FFF2-40B4-BE49-F238E27FC236}">
                <a16:creationId xmlns:a16="http://schemas.microsoft.com/office/drawing/2014/main" id="{4DA7D727-E793-16D7-4EA1-0DFF55947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656" y="2460290"/>
            <a:ext cx="4059938" cy="202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65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630936" y="1089520"/>
            <a:ext cx="3429000" cy="1269072"/>
          </a:xfrm>
        </p:spPr>
        <p:txBody>
          <a:bodyPr anchor="b">
            <a:normAutofit fontScale="90000"/>
          </a:bodyPr>
          <a:lstStyle/>
          <a:p>
            <a:pPr algn="just"/>
            <a:r>
              <a:rPr lang="es-MX" sz="4000" dirty="0"/>
              <a:t>¿Cómo se realiza un </a:t>
            </a:r>
            <a:r>
              <a:rPr lang="es-MX" sz="4000" dirty="0" err="1"/>
              <a:t>Credit</a:t>
            </a:r>
            <a:r>
              <a:rPr lang="es-MX" sz="4000" dirty="0"/>
              <a:t> Score? </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630936" y="2807208"/>
            <a:ext cx="3429000" cy="3410712"/>
          </a:xfrm>
        </p:spPr>
        <p:txBody>
          <a:bodyPr anchor="t">
            <a:normAutofit/>
          </a:bodyPr>
          <a:lstStyle/>
          <a:p>
            <a:pPr algn="just"/>
            <a:r>
              <a:rPr lang="es-MX" sz="2200" dirty="0"/>
              <a:t>Se realiza con herramientas estadísticas a través del apoyo de un programa computacional como R o </a:t>
            </a:r>
            <a:r>
              <a:rPr lang="es-MX" sz="2200" dirty="0" err="1"/>
              <a:t>Pyton</a:t>
            </a:r>
            <a:r>
              <a:rPr lang="es-MX" sz="2200" dirty="0"/>
              <a:t>, ya que se utilizan modelos de regresión logística, arboles de decisión, modelos </a:t>
            </a:r>
            <a:r>
              <a:rPr lang="es-MX" sz="2200" dirty="0" err="1"/>
              <a:t>probit</a:t>
            </a:r>
            <a:r>
              <a:rPr lang="es-MX" sz="2200" dirty="0"/>
              <a:t> entre otros. </a:t>
            </a:r>
          </a:p>
        </p:txBody>
      </p:sp>
      <p:pic>
        <p:nvPicPr>
          <p:cNvPr id="2050" name="Picture 2" descr="3.2 Técnicas de Clasificación | Modelización en R">
            <a:extLst>
              <a:ext uri="{FF2B5EF4-FFF2-40B4-BE49-F238E27FC236}">
                <a16:creationId xmlns:a16="http://schemas.microsoft.com/office/drawing/2014/main" id="{69C1C984-301C-4BBC-5F87-F022DE7E35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4261" y="640080"/>
            <a:ext cx="652378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6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630936" y="639520"/>
            <a:ext cx="3429000" cy="1719072"/>
          </a:xfrm>
        </p:spPr>
        <p:txBody>
          <a:bodyPr anchor="b">
            <a:normAutofit fontScale="90000"/>
          </a:bodyPr>
          <a:lstStyle/>
          <a:p>
            <a:r>
              <a:rPr lang="es-MX" sz="3800"/>
              <a:t>¿Qué se necesita para realizar un score de crédito?</a:t>
            </a:r>
            <a:endParaRPr lang="es-MX" sz="3800" dirty="0"/>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630936" y="2807208"/>
            <a:ext cx="3429000" cy="3410712"/>
          </a:xfrm>
        </p:spPr>
        <p:txBody>
          <a:bodyPr anchor="t">
            <a:normAutofit/>
          </a:bodyPr>
          <a:lstStyle/>
          <a:p>
            <a:pPr algn="just"/>
            <a:r>
              <a:rPr lang="es-MX" sz="2200" dirty="0"/>
              <a:t>Se requiere una base de datos de los créditos existentes y su comportamiento de pago. Una vez identificados los clientes atrasados analizar sus variables y así identificar patrones en común. </a:t>
            </a:r>
          </a:p>
        </p:txBody>
      </p:sp>
      <p:pic>
        <p:nvPicPr>
          <p:cNvPr id="3076" name="Picture 4" descr="Análisis de correlación - Explicación sencilla - DATAtab">
            <a:extLst>
              <a:ext uri="{FF2B5EF4-FFF2-40B4-BE49-F238E27FC236}">
                <a16:creationId xmlns:a16="http://schemas.microsoft.com/office/drawing/2014/main" id="{E4B26639-C3EF-FF90-A992-F9AAABEEB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7202" y="1273126"/>
            <a:ext cx="5884670" cy="394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4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8" name="Rectangle 41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838200" y="448721"/>
            <a:ext cx="4707671" cy="1225650"/>
          </a:xfrm>
        </p:spPr>
        <p:txBody>
          <a:bodyPr anchor="b">
            <a:normAutofit/>
          </a:bodyPr>
          <a:lstStyle/>
          <a:p>
            <a:r>
              <a:rPr lang="es-MX" sz="3800" b="1">
                <a:solidFill>
                  <a:schemeClr val="bg1"/>
                </a:solidFill>
              </a:rPr>
              <a:t>Primer Acercamiento</a:t>
            </a:r>
          </a:p>
        </p:txBody>
      </p:sp>
      <p:cxnSp>
        <p:nvCxnSpPr>
          <p:cNvPr id="4119" name="Straight Connector 411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897769" y="1909192"/>
            <a:ext cx="4586513" cy="3647710"/>
          </a:xfrm>
        </p:spPr>
        <p:txBody>
          <a:bodyPr>
            <a:normAutofit/>
          </a:bodyPr>
          <a:lstStyle/>
          <a:p>
            <a:pPr algn="just"/>
            <a:r>
              <a:rPr lang="es-MX" sz="2400" dirty="0">
                <a:solidFill>
                  <a:schemeClr val="bg1"/>
                </a:solidFill>
              </a:rPr>
              <a:t>Con base a los conocimientos adquiridos en Python en el segundo módulo del diplomado de Ciencia de Datos de BEDU, revisaremos una base de datos de los clientes de una institución financiera , procederemos con el entendimiento de esta base, limpieza y algunas consultas. </a:t>
            </a:r>
          </a:p>
        </p:txBody>
      </p:sp>
      <p:cxnSp>
        <p:nvCxnSpPr>
          <p:cNvPr id="4117" name="Straight Connector 41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8" name="Picture 4" descr="Python Software Foundation License - Wikipedia, la enciclopedia libre">
            <a:extLst>
              <a:ext uri="{FF2B5EF4-FFF2-40B4-BE49-F238E27FC236}">
                <a16:creationId xmlns:a16="http://schemas.microsoft.com/office/drawing/2014/main" id="{1329BE55-111C-086E-5752-B3A6084850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25453" y="595726"/>
            <a:ext cx="5666547" cy="566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06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13" name="Rectangle 417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4" name="Rectangle 417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15" name="Group 4179">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216" name="Oval 4180">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7" name="Oval 4181">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8" name="Oval 4182">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9" name="Oval 4183">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0" name="Oval 4184">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1" name="Oval 4185">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22" name="Rectangle 418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23" name="Group 418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191" name="Straight Connector 419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92" name="Straight Connector 419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93" name="Straight Connector 419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94" name="Straight Connector 419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Imagen 5">
            <a:extLst>
              <a:ext uri="{FF2B5EF4-FFF2-40B4-BE49-F238E27FC236}">
                <a16:creationId xmlns:a16="http://schemas.microsoft.com/office/drawing/2014/main" id="{986FCB1E-BDEB-31EC-1F08-A4961F7C381D}"/>
              </a:ext>
            </a:extLst>
          </p:cNvPr>
          <p:cNvPicPr>
            <a:picLocks noChangeAspect="1"/>
          </p:cNvPicPr>
          <p:nvPr/>
        </p:nvPicPr>
        <p:blipFill rotWithShape="1">
          <a:blip r:embed="rId2"/>
          <a:srcRect r="1" b="6283"/>
          <a:stretch/>
        </p:blipFill>
        <p:spPr>
          <a:xfrm>
            <a:off x="626590" y="317578"/>
            <a:ext cx="10851111" cy="3508437"/>
          </a:xfrm>
          <a:prstGeom prst="rect">
            <a:avLst/>
          </a:prstGeom>
        </p:spPr>
      </p:pic>
      <p:grpSp>
        <p:nvGrpSpPr>
          <p:cNvPr id="4224" name="Group 4195">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4225" name="Straight Connector 4196">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6" name="Straight Connector 4197">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9" name="Straight Connector 4198">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0" name="Straight Connector 4199">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02" name="Rectangle 420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27" name="Group 420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05" name="Straight Connector 420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06" name="Straight Connector 420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07" name="Straight Connector 420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08" name="Straight Connector 420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630936" y="4018137"/>
            <a:ext cx="4569060" cy="2129586"/>
          </a:xfrm>
          <a:noFill/>
        </p:spPr>
        <p:txBody>
          <a:bodyPr anchor="t">
            <a:normAutofit/>
          </a:bodyPr>
          <a:lstStyle/>
          <a:p>
            <a:r>
              <a:rPr lang="es-MX" sz="4800" b="1">
                <a:solidFill>
                  <a:schemeClr val="bg1"/>
                </a:solidFill>
              </a:rPr>
              <a:t>Introducción</a:t>
            </a:r>
          </a:p>
        </p:txBody>
      </p: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4875294" y="4018143"/>
            <a:ext cx="6602402" cy="2551268"/>
          </a:xfrm>
          <a:noFill/>
        </p:spPr>
        <p:txBody>
          <a:bodyPr anchor="t">
            <a:normAutofit/>
          </a:bodyPr>
          <a:lstStyle/>
          <a:p>
            <a:pPr marL="0" indent="0">
              <a:buNone/>
            </a:pPr>
            <a:r>
              <a:rPr lang="es-MX" sz="1600" dirty="0">
                <a:solidFill>
                  <a:schemeClr val="bg1"/>
                </a:solidFill>
              </a:rPr>
              <a:t>Importamos las librerías que vamos a utilizar para el siguiente análisis: </a:t>
            </a:r>
          </a:p>
          <a:p>
            <a:pPr marL="0" indent="0">
              <a:buNone/>
            </a:pPr>
            <a:r>
              <a:rPr lang="es-MX" sz="1600" dirty="0">
                <a:solidFill>
                  <a:schemeClr val="bg1"/>
                </a:solidFill>
              </a:rPr>
              <a:t>- </a:t>
            </a:r>
            <a:r>
              <a:rPr lang="es-MX" sz="1600" dirty="0" err="1">
                <a:solidFill>
                  <a:schemeClr val="bg1"/>
                </a:solidFill>
              </a:rPr>
              <a:t>numpy</a:t>
            </a:r>
            <a:endParaRPr lang="es-MX" sz="1600" dirty="0">
              <a:solidFill>
                <a:schemeClr val="bg1"/>
              </a:solidFill>
            </a:endParaRPr>
          </a:p>
          <a:p>
            <a:pPr marL="0" indent="0">
              <a:buNone/>
            </a:pPr>
            <a:r>
              <a:rPr lang="es-MX" sz="1600" dirty="0">
                <a:solidFill>
                  <a:schemeClr val="bg1"/>
                </a:solidFill>
              </a:rPr>
              <a:t>- pandas</a:t>
            </a:r>
          </a:p>
          <a:p>
            <a:pPr marL="0" indent="0">
              <a:buNone/>
            </a:pPr>
            <a:r>
              <a:rPr lang="es-MX" sz="1600" dirty="0">
                <a:solidFill>
                  <a:schemeClr val="bg1"/>
                </a:solidFill>
              </a:rPr>
              <a:t>- </a:t>
            </a:r>
            <a:r>
              <a:rPr lang="es-MX" sz="1600" dirty="0" err="1">
                <a:solidFill>
                  <a:schemeClr val="bg1"/>
                </a:solidFill>
              </a:rPr>
              <a:t>matplotlib</a:t>
            </a:r>
            <a:endParaRPr lang="es-MX" sz="1600" dirty="0">
              <a:solidFill>
                <a:schemeClr val="bg1"/>
              </a:solidFill>
            </a:endParaRPr>
          </a:p>
          <a:p>
            <a:pPr marL="0" indent="0">
              <a:buNone/>
            </a:pPr>
            <a:r>
              <a:rPr lang="es-MX" sz="1600" dirty="0">
                <a:solidFill>
                  <a:schemeClr val="bg1"/>
                </a:solidFill>
              </a:rPr>
              <a:t>- </a:t>
            </a:r>
            <a:r>
              <a:rPr lang="es-MX" sz="1600" dirty="0" err="1">
                <a:solidFill>
                  <a:schemeClr val="bg1"/>
                </a:solidFill>
              </a:rPr>
              <a:t>seaborn</a:t>
            </a:r>
            <a:endParaRPr lang="es-MX" sz="1600" dirty="0">
              <a:solidFill>
                <a:schemeClr val="bg1"/>
              </a:solidFill>
            </a:endParaRPr>
          </a:p>
          <a:p>
            <a:pPr marL="0" indent="0">
              <a:buNone/>
            </a:pPr>
            <a:r>
              <a:rPr lang="es-MX" sz="1600" dirty="0">
                <a:solidFill>
                  <a:schemeClr val="bg1"/>
                </a:solidFill>
              </a:rPr>
              <a:t>Con la instrucción </a:t>
            </a:r>
            <a:r>
              <a:rPr lang="es-MX" sz="1800" b="1" dirty="0" err="1">
                <a:solidFill>
                  <a:schemeClr val="bg1"/>
                </a:solidFill>
              </a:rPr>
              <a:t>pd.read_csv</a:t>
            </a:r>
            <a:r>
              <a:rPr lang="es-MX" sz="1800" b="1" dirty="0">
                <a:solidFill>
                  <a:schemeClr val="bg1"/>
                </a:solidFill>
              </a:rPr>
              <a:t> </a:t>
            </a:r>
            <a:r>
              <a:rPr lang="es-MX" sz="1600" dirty="0">
                <a:solidFill>
                  <a:schemeClr val="bg1"/>
                </a:solidFill>
              </a:rPr>
              <a:t>importamos la base de datos. </a:t>
            </a:r>
          </a:p>
          <a:p>
            <a:pPr marL="0" indent="0">
              <a:buNone/>
            </a:pPr>
            <a:r>
              <a:rPr lang="es-MX" sz="1600" dirty="0">
                <a:solidFill>
                  <a:schemeClr val="bg1"/>
                </a:solidFill>
              </a:rPr>
              <a:t>Para validar las filas y columnas traemos los encabezados con </a:t>
            </a:r>
            <a:r>
              <a:rPr lang="es-MX" sz="1800" b="1" dirty="0">
                <a:solidFill>
                  <a:schemeClr val="bg1"/>
                </a:solidFill>
              </a:rPr>
              <a:t>.head</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295554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5868557" y="1138036"/>
            <a:ext cx="5444382" cy="552217"/>
          </a:xfrm>
        </p:spPr>
        <p:txBody>
          <a:bodyPr anchor="t">
            <a:normAutofit/>
          </a:bodyPr>
          <a:lstStyle/>
          <a:p>
            <a:pPr algn="ctr"/>
            <a:r>
              <a:rPr lang="es-MX" sz="3200" b="1" dirty="0"/>
              <a:t>Conociendo la Base de Datos</a:t>
            </a:r>
          </a:p>
        </p:txBody>
      </p:sp>
      <p:pic>
        <p:nvPicPr>
          <p:cNvPr id="6" name="Imagen 5">
            <a:extLst>
              <a:ext uri="{FF2B5EF4-FFF2-40B4-BE49-F238E27FC236}">
                <a16:creationId xmlns:a16="http://schemas.microsoft.com/office/drawing/2014/main" id="{65B75037-F431-0B2D-5E6B-54AD9EE5326E}"/>
              </a:ext>
            </a:extLst>
          </p:cNvPr>
          <p:cNvPicPr>
            <a:picLocks noChangeAspect="1"/>
          </p:cNvPicPr>
          <p:nvPr/>
        </p:nvPicPr>
        <p:blipFill rotWithShape="1">
          <a:blip r:embed="rId2"/>
          <a:srcRect t="736" r="2" b="2"/>
          <a:stretch/>
        </p:blipFill>
        <p:spPr>
          <a:xfrm>
            <a:off x="-1" y="10"/>
            <a:ext cx="5151179" cy="6857990"/>
          </a:xfrm>
          <a:prstGeom prst="rect">
            <a:avLst/>
          </a:prstGeom>
        </p:spPr>
      </p:pic>
      <p:cxnSp>
        <p:nvCxnSpPr>
          <p:cNvPr id="4139" name="Straight Connector 413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5868557" y="1814945"/>
            <a:ext cx="5444382" cy="4810938"/>
          </a:xfrm>
        </p:spPr>
        <p:txBody>
          <a:bodyPr>
            <a:normAutofit fontScale="92500" lnSpcReduction="10000"/>
          </a:bodyPr>
          <a:lstStyle/>
          <a:p>
            <a:pPr marL="0" indent="0" algn="just">
              <a:buNone/>
            </a:pPr>
            <a:r>
              <a:rPr lang="es-MX" sz="1600" dirty="0"/>
              <a:t>La base de datos utilizada está compuesta por 14 columnas 4,445 filas.</a:t>
            </a:r>
          </a:p>
          <a:p>
            <a:pPr marL="0" indent="0">
              <a:buNone/>
            </a:pPr>
            <a:r>
              <a:rPr lang="en-US" sz="1600" dirty="0"/>
              <a:t>0   Status.-		</a:t>
            </a:r>
            <a:r>
              <a:rPr lang="es-MX" sz="1600" dirty="0"/>
              <a:t>Comportamiento de pago</a:t>
            </a:r>
          </a:p>
          <a:p>
            <a:pPr marL="0" indent="0">
              <a:buNone/>
            </a:pPr>
            <a:r>
              <a:rPr lang="es-MX" sz="1600" dirty="0"/>
              <a:t> 1   </a:t>
            </a:r>
            <a:r>
              <a:rPr lang="es-MX" sz="1600" dirty="0" err="1"/>
              <a:t>Seniority</a:t>
            </a:r>
            <a:r>
              <a:rPr lang="es-MX" sz="1600" dirty="0"/>
              <a:t>.-	Experiencia	   </a:t>
            </a:r>
          </a:p>
          <a:p>
            <a:pPr marL="0" indent="0">
              <a:buNone/>
            </a:pPr>
            <a:r>
              <a:rPr lang="es-MX" sz="1600" dirty="0"/>
              <a:t> 2   Home.-		Status de la vivienda       </a:t>
            </a:r>
          </a:p>
          <a:p>
            <a:pPr marL="0" indent="0">
              <a:buNone/>
            </a:pPr>
            <a:r>
              <a:rPr lang="es-MX" sz="1600" dirty="0"/>
              <a:t> 3   Time.-		Tiempo como cliente         </a:t>
            </a:r>
          </a:p>
          <a:p>
            <a:pPr marL="0" indent="0">
              <a:buNone/>
            </a:pPr>
            <a:r>
              <a:rPr lang="es-MX" sz="1600" dirty="0"/>
              <a:t> 4   Age.-		Edad        </a:t>
            </a:r>
          </a:p>
          <a:p>
            <a:pPr marL="0" indent="0">
              <a:buNone/>
            </a:pPr>
            <a:r>
              <a:rPr lang="es-MX" sz="1600" dirty="0"/>
              <a:t> 5   </a:t>
            </a:r>
            <a:r>
              <a:rPr lang="es-MX" sz="1600" dirty="0" err="1"/>
              <a:t>mariTal</a:t>
            </a:r>
            <a:r>
              <a:rPr lang="es-MX" sz="1600" dirty="0"/>
              <a:t>.-	Status marital/estado civil    </a:t>
            </a:r>
          </a:p>
          <a:p>
            <a:pPr marL="0" indent="0">
              <a:buNone/>
            </a:pPr>
            <a:r>
              <a:rPr lang="es-MX" sz="1600" dirty="0"/>
              <a:t> 6   </a:t>
            </a:r>
            <a:r>
              <a:rPr lang="es-MX" sz="1600" dirty="0" err="1"/>
              <a:t>Records</a:t>
            </a:r>
            <a:r>
              <a:rPr lang="es-MX" sz="1600" dirty="0"/>
              <a:t>.-	Registro anterior (si tuvo crédito anterior)    </a:t>
            </a:r>
          </a:p>
          <a:p>
            <a:pPr marL="0" indent="0">
              <a:buNone/>
            </a:pPr>
            <a:r>
              <a:rPr lang="es-MX" sz="1600" dirty="0"/>
              <a:t> 7   Job.-		Tipo de empleo        	</a:t>
            </a:r>
          </a:p>
          <a:p>
            <a:pPr marL="0" indent="0">
              <a:buNone/>
            </a:pPr>
            <a:r>
              <a:rPr lang="es-MX" sz="1600" dirty="0"/>
              <a:t> 8   Expenses.-	Gastos   </a:t>
            </a:r>
          </a:p>
          <a:p>
            <a:pPr marL="0" indent="0">
              <a:buNone/>
            </a:pPr>
            <a:r>
              <a:rPr lang="es-MX" sz="1600" dirty="0"/>
              <a:t> 9   </a:t>
            </a:r>
            <a:r>
              <a:rPr lang="es-MX" sz="1600" dirty="0" err="1"/>
              <a:t>Income</a:t>
            </a:r>
            <a:r>
              <a:rPr lang="es-MX" sz="1600" dirty="0"/>
              <a:t>.-	Ingresos     </a:t>
            </a:r>
          </a:p>
          <a:p>
            <a:pPr marL="0" indent="0">
              <a:buNone/>
            </a:pPr>
            <a:r>
              <a:rPr lang="es-MX" sz="1600" dirty="0"/>
              <a:t> 10  </a:t>
            </a:r>
            <a:r>
              <a:rPr lang="es-MX" sz="1600" dirty="0" err="1"/>
              <a:t>Assets</a:t>
            </a:r>
            <a:r>
              <a:rPr lang="es-MX" sz="1600" dirty="0"/>
              <a:t>.-	Activos     </a:t>
            </a:r>
          </a:p>
          <a:p>
            <a:pPr marL="0" indent="0">
              <a:buNone/>
            </a:pPr>
            <a:r>
              <a:rPr lang="es-MX" sz="1600" dirty="0"/>
              <a:t> 11  </a:t>
            </a:r>
            <a:r>
              <a:rPr lang="es-MX" sz="1600" dirty="0" err="1"/>
              <a:t>Debt</a:t>
            </a:r>
            <a:r>
              <a:rPr lang="es-MX" sz="1600" dirty="0"/>
              <a:t>.-		Pasivos       </a:t>
            </a:r>
          </a:p>
          <a:p>
            <a:pPr marL="0" indent="0">
              <a:buNone/>
            </a:pPr>
            <a:r>
              <a:rPr lang="es-MX" sz="1600" dirty="0"/>
              <a:t> 12  </a:t>
            </a:r>
            <a:r>
              <a:rPr lang="es-MX" sz="1600" dirty="0" err="1"/>
              <a:t>Amount</a:t>
            </a:r>
            <a:r>
              <a:rPr lang="es-MX" sz="1600" dirty="0"/>
              <a:t>.-	Monto (crédito)     </a:t>
            </a:r>
          </a:p>
          <a:p>
            <a:pPr marL="0" indent="0">
              <a:buNone/>
            </a:pPr>
            <a:r>
              <a:rPr lang="es-MX" sz="1600" dirty="0"/>
              <a:t> 13  Price.-		Pago final del crédito (capital + interés)</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378683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A2708-56AE-F11E-AE8A-89AA6A14BD73}"/>
              </a:ext>
            </a:extLst>
          </p:cNvPr>
          <p:cNvSpPr>
            <a:spLocks noGrp="1"/>
          </p:cNvSpPr>
          <p:nvPr>
            <p:ph type="title"/>
          </p:nvPr>
        </p:nvSpPr>
        <p:spPr>
          <a:xfrm>
            <a:off x="762000" y="1138036"/>
            <a:ext cx="9058195" cy="1048901"/>
          </a:xfrm>
        </p:spPr>
        <p:txBody>
          <a:bodyPr anchor="t">
            <a:normAutofit/>
          </a:bodyPr>
          <a:lstStyle/>
          <a:p>
            <a:r>
              <a:rPr lang="es-MX" sz="3200" b="1"/>
              <a:t>Conociendo la base de datos</a:t>
            </a:r>
          </a:p>
        </p:txBody>
      </p:sp>
      <p:cxnSp>
        <p:nvCxnSpPr>
          <p:cNvPr id="4144" name="Straight Connector 413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Imagen 5" descr="Tabla&#10;&#10;Descripción generada automáticamente">
            <a:extLst>
              <a:ext uri="{FF2B5EF4-FFF2-40B4-BE49-F238E27FC236}">
                <a16:creationId xmlns:a16="http://schemas.microsoft.com/office/drawing/2014/main" id="{24C98864-EF1E-D0DF-1DC9-DC4D64AFDE81}"/>
              </a:ext>
            </a:extLst>
          </p:cNvPr>
          <p:cNvPicPr>
            <a:picLocks noChangeAspect="1"/>
          </p:cNvPicPr>
          <p:nvPr/>
        </p:nvPicPr>
        <p:blipFill>
          <a:blip r:embed="rId2"/>
          <a:stretch>
            <a:fillRect/>
          </a:stretch>
        </p:blipFill>
        <p:spPr>
          <a:xfrm>
            <a:off x="544482" y="2453825"/>
            <a:ext cx="5703918" cy="3266139"/>
          </a:xfrm>
          <a:prstGeom prst="rect">
            <a:avLst/>
          </a:prstGeom>
        </p:spPr>
      </p:pic>
      <p:sp>
        <p:nvSpPr>
          <p:cNvPr id="3" name="Marcador de contenido 2">
            <a:extLst>
              <a:ext uri="{FF2B5EF4-FFF2-40B4-BE49-F238E27FC236}">
                <a16:creationId xmlns:a16="http://schemas.microsoft.com/office/drawing/2014/main" id="{E13D7B7F-BFB7-E268-4A5A-522AEB0139C3}"/>
              </a:ext>
            </a:extLst>
          </p:cNvPr>
          <p:cNvSpPr>
            <a:spLocks noGrp="1"/>
          </p:cNvSpPr>
          <p:nvPr>
            <p:ph idx="1"/>
          </p:nvPr>
        </p:nvSpPr>
        <p:spPr>
          <a:xfrm>
            <a:off x="6731918" y="1138036"/>
            <a:ext cx="4915600" cy="5004347"/>
          </a:xfrm>
        </p:spPr>
        <p:txBody>
          <a:bodyPr>
            <a:normAutofit lnSpcReduction="10000"/>
          </a:bodyPr>
          <a:lstStyle/>
          <a:p>
            <a:pPr marL="0" indent="0" algn="just">
              <a:buNone/>
            </a:pPr>
            <a:r>
              <a:rPr lang="es-MX" sz="1600" dirty="0"/>
              <a:t>Solicitamos la descripción estadística de la base, para la cual solo considera las columnas cuyo tipo de datos son numéricos. </a:t>
            </a:r>
          </a:p>
          <a:p>
            <a:pPr marL="0" indent="0" algn="just">
              <a:buNone/>
            </a:pPr>
            <a:r>
              <a:rPr lang="es-MX" sz="1600" dirty="0" err="1"/>
              <a:t>Count</a:t>
            </a:r>
            <a:r>
              <a:rPr lang="es-MX" sz="1600" dirty="0"/>
              <a:t>= Conteo de los datos (4455 total de observaciones).</a:t>
            </a:r>
          </a:p>
          <a:p>
            <a:pPr marL="0" indent="0" algn="just">
              <a:buNone/>
            </a:pPr>
            <a:r>
              <a:rPr lang="es-MX" sz="1600" dirty="0"/>
              <a:t>Mean= Promedio</a:t>
            </a:r>
          </a:p>
          <a:p>
            <a:pPr marL="0" indent="0" algn="just">
              <a:buNone/>
            </a:pPr>
            <a:r>
              <a:rPr lang="es-MX" sz="1600" dirty="0" err="1"/>
              <a:t>Std</a:t>
            </a:r>
            <a:r>
              <a:rPr lang="es-MX" sz="1600" dirty="0"/>
              <a:t>= Desviación estándar</a:t>
            </a:r>
          </a:p>
          <a:p>
            <a:pPr marL="0" indent="0" algn="just">
              <a:buNone/>
            </a:pPr>
            <a:r>
              <a:rPr lang="es-MX" sz="1600" dirty="0"/>
              <a:t>Min= Monto mínimo</a:t>
            </a:r>
          </a:p>
          <a:p>
            <a:pPr marL="0" indent="0" algn="just">
              <a:buNone/>
            </a:pPr>
            <a:r>
              <a:rPr lang="es-MX" sz="1600" dirty="0"/>
              <a:t>25%= Primer cuartil </a:t>
            </a:r>
          </a:p>
          <a:p>
            <a:pPr marL="0" indent="0" algn="just">
              <a:buNone/>
            </a:pPr>
            <a:r>
              <a:rPr lang="es-MX" sz="1600" dirty="0"/>
              <a:t>50%= Segundo cuartil (mediana)</a:t>
            </a:r>
          </a:p>
          <a:p>
            <a:pPr marL="0" indent="0" algn="just">
              <a:buNone/>
            </a:pPr>
            <a:r>
              <a:rPr lang="es-MX" sz="1600" dirty="0"/>
              <a:t>75%= 3er cuartil</a:t>
            </a:r>
          </a:p>
          <a:p>
            <a:pPr marL="0" indent="0" algn="just">
              <a:buNone/>
            </a:pPr>
            <a:r>
              <a:rPr lang="es-MX" sz="1600" dirty="0"/>
              <a:t>Max= Monto máximo</a:t>
            </a:r>
          </a:p>
          <a:p>
            <a:pPr marL="0" indent="0" algn="just">
              <a:buNone/>
            </a:pPr>
            <a:r>
              <a:rPr lang="es-MX" sz="1600" dirty="0"/>
              <a:t>Se observa que en la columna del ingreso, activos y pasivos una desviación estándar muy grande, así como el monto máximo vs el mínimo demasiado elevado. </a:t>
            </a:r>
          </a:p>
          <a:p>
            <a:pPr marL="0" indent="0" algn="just">
              <a:buNone/>
            </a:pPr>
            <a:r>
              <a:rPr lang="es-MX" sz="1600" dirty="0"/>
              <a:t>El contexto que nos dieron es “cuando el cliente no tiene la información o se omite la actualización en sistema, por default se agregan 99,999,999.0”</a:t>
            </a:r>
          </a:p>
        </p:txBody>
      </p:sp>
      <p:sp>
        <p:nvSpPr>
          <p:cNvPr id="5" name="AutoShape 2">
            <a:extLst>
              <a:ext uri="{FF2B5EF4-FFF2-40B4-BE49-F238E27FC236}">
                <a16:creationId xmlns:a16="http://schemas.microsoft.com/office/drawing/2014/main" id="{04A3702D-3691-F63A-EA04-941D4389BA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6357753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4456</TotalTime>
  <Words>1297</Words>
  <Application>Microsoft Office PowerPoint</Application>
  <PresentationFormat>Panorámica</PresentationFormat>
  <Paragraphs>95</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Wingdings</vt:lpstr>
      <vt:lpstr>Tema de Office</vt:lpstr>
      <vt:lpstr>Score de Riesgos/ Modelo de Riesgos</vt:lpstr>
      <vt:lpstr>Objetivo General</vt:lpstr>
      <vt:lpstr>Introducción</vt:lpstr>
      <vt:lpstr>¿Cómo se realiza un Credit Score? </vt:lpstr>
      <vt:lpstr>¿Qué se necesita para realizar un score de crédito?</vt:lpstr>
      <vt:lpstr>Primer Acercamiento</vt:lpstr>
      <vt:lpstr>Introducción</vt:lpstr>
      <vt:lpstr>Conociendo la Base de Datos</vt:lpstr>
      <vt:lpstr>Conociendo la base de datos</vt:lpstr>
      <vt:lpstr>Conociendo la base de datos</vt:lpstr>
      <vt:lpstr>Limpieza de datos </vt:lpstr>
      <vt:lpstr>Normalizamos los datos</vt:lpstr>
      <vt:lpstr>Normalizamos los datos</vt:lpstr>
      <vt:lpstr>Preguntas </vt:lpstr>
      <vt:lpstr>Metodología</vt:lpstr>
      <vt:lpstr>Interpretación</vt:lpstr>
      <vt:lpstr>Conclusiones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Score de Riesgos/ Modelo de Riesgos Financieras</dc:title>
  <dc:creator>Juan Manuel Barajas Jimenez</dc:creator>
  <cp:lastModifiedBy>Juan Manuel Barajas Jimenez</cp:lastModifiedBy>
  <cp:revision>3</cp:revision>
  <dcterms:created xsi:type="dcterms:W3CDTF">2023-05-12T15:15:56Z</dcterms:created>
  <dcterms:modified xsi:type="dcterms:W3CDTF">2024-01-30T19:40:53Z</dcterms:modified>
</cp:coreProperties>
</file>