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9"/>
  </p:notesMasterIdLst>
  <p:sldIdLst>
    <p:sldId id="409" r:id="rId2"/>
    <p:sldId id="410" r:id="rId3"/>
    <p:sldId id="379" r:id="rId4"/>
    <p:sldId id="380" r:id="rId5"/>
    <p:sldId id="394" r:id="rId6"/>
    <p:sldId id="322" r:id="rId7"/>
    <p:sldId id="377" r:id="rId8"/>
    <p:sldId id="323" r:id="rId9"/>
    <p:sldId id="384" r:id="rId10"/>
    <p:sldId id="408" r:id="rId11"/>
    <p:sldId id="406" r:id="rId12"/>
    <p:sldId id="407" r:id="rId13"/>
    <p:sldId id="385" r:id="rId14"/>
    <p:sldId id="382" r:id="rId15"/>
    <p:sldId id="383" r:id="rId16"/>
    <p:sldId id="375" r:id="rId17"/>
    <p:sldId id="346" r:id="rId18"/>
    <p:sldId id="326" r:id="rId19"/>
    <p:sldId id="396" r:id="rId20"/>
    <p:sldId id="395" r:id="rId21"/>
    <p:sldId id="327" r:id="rId22"/>
    <p:sldId id="334" r:id="rId23"/>
    <p:sldId id="338" r:id="rId24"/>
    <p:sldId id="328" r:id="rId25"/>
    <p:sldId id="329" r:id="rId26"/>
    <p:sldId id="330" r:id="rId27"/>
    <p:sldId id="331" r:id="rId28"/>
    <p:sldId id="332" r:id="rId29"/>
    <p:sldId id="333" r:id="rId30"/>
    <p:sldId id="371" r:id="rId31"/>
    <p:sldId id="350" r:id="rId32"/>
    <p:sldId id="372" r:id="rId33"/>
    <p:sldId id="397" r:id="rId34"/>
    <p:sldId id="340" r:id="rId35"/>
    <p:sldId id="373" r:id="rId36"/>
    <p:sldId id="398" r:id="rId37"/>
    <p:sldId id="374" r:id="rId38"/>
  </p:sldIdLst>
  <p:sldSz cx="9144000" cy="6858000" type="screen4x3"/>
  <p:notesSz cx="7315200" cy="9601200"/>
  <p:defaultTextStyle>
    <a:defPPr>
      <a:defRPr lang="en-GB"/>
    </a:defPPr>
    <a:lvl1pPr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1pPr>
    <a:lvl2pPr marL="742950" indent="-28575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2pPr>
    <a:lvl3pPr marL="11430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3pPr>
    <a:lvl4pPr marL="16002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4pPr>
    <a:lvl5pPr marL="2057400" indent="-228600" algn="l" defTabSz="449263" rtl="0" fontAlgn="base">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icrosoft YaHei" panose="020B0503020204020204" pitchFamily="34"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3924" autoAdjust="0"/>
    <p:restoredTop sz="94660"/>
  </p:normalViewPr>
  <p:slideViewPr>
    <p:cSldViewPr>
      <p:cViewPr varScale="1">
        <p:scale>
          <a:sx n="69" d="100"/>
          <a:sy n="69" d="100"/>
        </p:scale>
        <p:origin x="774" y="6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AutoShape 1"/>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10595" name="AutoShape 2"/>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10596" name="AutoShape 3"/>
          <p:cNvSpPr>
            <a:spLocks noChangeArrowheads="1"/>
          </p:cNvSpPr>
          <p:nvPr/>
        </p:nvSpPr>
        <p:spPr bwMode="auto">
          <a:xfrm>
            <a:off x="0" y="0"/>
            <a:ext cx="7315200" cy="9601200"/>
          </a:xfrm>
          <a:prstGeom prst="roundRect">
            <a:avLst>
              <a:gd name="adj" fmla="val 23"/>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10597" name="Text Box 4"/>
          <p:cNvSpPr txBox="1">
            <a:spLocks noChangeArrowheads="1"/>
          </p:cNvSpPr>
          <p:nvPr/>
        </p:nvSpPr>
        <p:spPr bwMode="auto">
          <a:xfrm>
            <a:off x="0" y="0"/>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10598" name="Text Box 5"/>
          <p:cNvSpPr txBox="1">
            <a:spLocks noChangeArrowheads="1"/>
          </p:cNvSpPr>
          <p:nvPr/>
        </p:nvSpPr>
        <p:spPr bwMode="auto">
          <a:xfrm>
            <a:off x="4143587" y="0"/>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10599" name="Rectangle 6"/>
          <p:cNvSpPr>
            <a:spLocks noGrp="1" noRot="1" noChangeAspect="1" noChangeArrowheads="1"/>
          </p:cNvSpPr>
          <p:nvPr>
            <p:ph type="sldImg"/>
          </p:nvPr>
        </p:nvSpPr>
        <p:spPr bwMode="auto">
          <a:xfrm>
            <a:off x="1258888" y="720725"/>
            <a:ext cx="4792662" cy="3594100"/>
          </a:xfrm>
          <a:prstGeom prst="rect">
            <a:avLst/>
          </a:prstGeom>
          <a:noFill/>
          <a:ln w="936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2055" name="Rectangle 7"/>
          <p:cNvSpPr>
            <a:spLocks noGrp="1" noChangeArrowheads="1"/>
          </p:cNvSpPr>
          <p:nvPr>
            <p:ph type="body"/>
          </p:nvPr>
        </p:nvSpPr>
        <p:spPr bwMode="auto">
          <a:xfrm>
            <a:off x="731520" y="4560570"/>
            <a:ext cx="5847081" cy="4315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t" anchorCtr="0" compatLnSpc="1">
            <a:prstTxWarp prst="textNoShape">
              <a:avLst/>
            </a:prstTxWarp>
          </a:bodyPr>
          <a:lstStyle/>
          <a:p>
            <a:pPr lvl="0"/>
            <a:endParaRPr lang="es-AR" noProof="0"/>
          </a:p>
        </p:txBody>
      </p:sp>
      <p:sp>
        <p:nvSpPr>
          <p:cNvPr id="110601" name="Text Box 8"/>
          <p:cNvSpPr txBox="1">
            <a:spLocks noChangeArrowheads="1"/>
          </p:cNvSpPr>
          <p:nvPr/>
        </p:nvSpPr>
        <p:spPr bwMode="auto">
          <a:xfrm>
            <a:off x="0" y="9119474"/>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2057" name="Rectangle 9"/>
          <p:cNvSpPr>
            <a:spLocks noGrp="1" noChangeArrowheads="1"/>
          </p:cNvSpPr>
          <p:nvPr>
            <p:ph type="sldNum"/>
          </p:nvPr>
        </p:nvSpPr>
        <p:spPr bwMode="auto">
          <a:xfrm>
            <a:off x="4143588" y="9119474"/>
            <a:ext cx="3164839" cy="4750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139" tIns="49472" rIns="95139" bIns="49472" numCol="1" anchor="b" anchorCtr="0" compatLnSpc="1">
            <a:prstTxWarp prst="textNoShape">
              <a:avLst/>
            </a:prstTxWarp>
          </a:bodyPr>
          <a:lstStyle>
            <a:lvl1pPr algn="r">
              <a:buClrTx/>
              <a:buFontTx/>
              <a:buNone/>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1300">
                <a:solidFill>
                  <a:srgbClr val="000000"/>
                </a:solidFill>
                <a:cs typeface="Segoe UI" panose="020B0502040204020203" pitchFamily="34" charset="0"/>
              </a:defRPr>
            </a:lvl1pPr>
          </a:lstStyle>
          <a:p>
            <a:fld id="{B8AC35E9-1AD7-42BC-96ED-81644DEFC32F}" type="slidenum">
              <a:rPr lang="es-MX" altLang="pt-BR"/>
              <a:pPr/>
              <a:t>‹Nº›</a:t>
            </a:fld>
            <a:endParaRPr lang="es-MX" altLang="pt-BR"/>
          </a:p>
        </p:txBody>
      </p:sp>
    </p:spTree>
    <p:extLst>
      <p:ext uri="{BB962C8B-B14F-4D97-AF65-F5344CB8AC3E}">
        <p14:creationId xmlns:p14="http://schemas.microsoft.com/office/powerpoint/2010/main" val="240933780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1D5073-20E9-4F03-ADD7-181661AA1469}" type="slidenum">
              <a:rPr lang="es-MX" altLang="pt-BR" sz="1300">
                <a:solidFill>
                  <a:srgbClr val="000000"/>
                </a:solidFill>
              </a:rPr>
              <a:pPr eaLnBrk="1" hangingPunct="1"/>
              <a:t>1</a:t>
            </a:fld>
            <a:endParaRPr lang="es-MX" altLang="pt-BR" sz="1300">
              <a:solidFill>
                <a:srgbClr val="000000"/>
              </a:solidFill>
            </a:endParaRPr>
          </a:p>
        </p:txBody>
      </p:sp>
      <p:sp>
        <p:nvSpPr>
          <p:cNvPr id="18637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C0FBB66-FA92-4E56-888A-8227A78EAA43}" type="slidenum">
              <a:rPr lang="es-MX" altLang="pt-BR" sz="1300">
                <a:solidFill>
                  <a:srgbClr val="000000"/>
                </a:solidFill>
                <a:cs typeface="Segoe UI" panose="020B0502040204020203" pitchFamily="34" charset="0"/>
              </a:rPr>
              <a:pPr algn="r" eaLnBrk="1" hangingPunct="1">
                <a:buClrTx/>
                <a:buFontTx/>
                <a:buNone/>
              </a:pPr>
              <a:t>1</a:t>
            </a:fld>
            <a:endParaRPr lang="es-MX" altLang="pt-BR" sz="1300">
              <a:solidFill>
                <a:srgbClr val="000000"/>
              </a:solidFill>
              <a:cs typeface="Segoe UI" panose="020B0502040204020203" pitchFamily="34" charset="0"/>
            </a:endParaRPr>
          </a:p>
        </p:txBody>
      </p:sp>
      <p:sp>
        <p:nvSpPr>
          <p:cNvPr id="18637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070D4D5-6B0E-4363-AEDD-2E8A8BCE908F}" type="slidenum">
              <a:rPr lang="es-MX" altLang="pt-BR" sz="1300">
                <a:solidFill>
                  <a:srgbClr val="000000"/>
                </a:solidFill>
                <a:cs typeface="Segoe UI" panose="020B0502040204020203" pitchFamily="34" charset="0"/>
              </a:rPr>
              <a:pPr algn="r" eaLnBrk="1" hangingPunct="1">
                <a:buClrTx/>
                <a:buFontTx/>
                <a:buNone/>
              </a:pPr>
              <a:t>1</a:t>
            </a:fld>
            <a:endParaRPr lang="es-MX" altLang="pt-BR" sz="1300">
              <a:solidFill>
                <a:srgbClr val="000000"/>
              </a:solidFill>
              <a:cs typeface="Segoe UI" panose="020B0502040204020203" pitchFamily="34" charset="0"/>
            </a:endParaRPr>
          </a:p>
        </p:txBody>
      </p:sp>
      <p:sp>
        <p:nvSpPr>
          <p:cNvPr id="18637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extLst>
      <p:ext uri="{BB962C8B-B14F-4D97-AF65-F5344CB8AC3E}">
        <p14:creationId xmlns:p14="http://schemas.microsoft.com/office/powerpoint/2010/main" val="1320768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F10F7963-537C-42A9-A510-F0707D64A43F}" type="slidenum">
              <a:rPr lang="es-MX" altLang="pt-BR" sz="1300">
                <a:solidFill>
                  <a:srgbClr val="000000"/>
                </a:solidFill>
              </a:rPr>
              <a:pPr eaLnBrk="1" hangingPunct="1"/>
              <a:t>13</a:t>
            </a:fld>
            <a:endParaRPr lang="es-MX" altLang="pt-BR" sz="1300">
              <a:solidFill>
                <a:srgbClr val="000000"/>
              </a:solidFill>
            </a:endParaRPr>
          </a:p>
        </p:txBody>
      </p:sp>
      <p:sp>
        <p:nvSpPr>
          <p:cNvPr id="187395"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BC349A7B-3FA4-4754-B665-AED2CE6767DC}" type="slidenum">
              <a:rPr lang="es-MX" altLang="pt-BR" sz="1300">
                <a:solidFill>
                  <a:srgbClr val="000000"/>
                </a:solidFill>
                <a:cs typeface="Segoe UI" panose="020B0502040204020203" pitchFamily="34" charset="0"/>
              </a:rPr>
              <a:pPr algn="r" eaLnBrk="1" hangingPunct="1">
                <a:buClrTx/>
                <a:buFontTx/>
                <a:buNone/>
              </a:pPr>
              <a:t>13</a:t>
            </a:fld>
            <a:endParaRPr lang="es-MX" altLang="pt-BR" sz="1300">
              <a:solidFill>
                <a:srgbClr val="000000"/>
              </a:solidFill>
              <a:cs typeface="Segoe UI" panose="020B0502040204020203" pitchFamily="34" charset="0"/>
            </a:endParaRPr>
          </a:p>
        </p:txBody>
      </p:sp>
      <p:sp>
        <p:nvSpPr>
          <p:cNvPr id="187396"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CF5F6DE6-4009-471E-B608-FBF9772C75C2}" type="slidenum">
              <a:rPr lang="es-MX" altLang="pt-BR" sz="1300">
                <a:solidFill>
                  <a:srgbClr val="000000"/>
                </a:solidFill>
                <a:cs typeface="Segoe UI" panose="020B0502040204020203" pitchFamily="34" charset="0"/>
              </a:rPr>
              <a:pPr algn="r" eaLnBrk="1" hangingPunct="1">
                <a:buClrTx/>
                <a:buFontTx/>
                <a:buNone/>
              </a:pPr>
              <a:t>13</a:t>
            </a:fld>
            <a:endParaRPr lang="es-MX" altLang="pt-BR" sz="1300">
              <a:solidFill>
                <a:srgbClr val="000000"/>
              </a:solidFill>
              <a:cs typeface="Segoe UI" panose="020B0502040204020203" pitchFamily="34" charset="0"/>
            </a:endParaRPr>
          </a:p>
        </p:txBody>
      </p:sp>
      <p:sp>
        <p:nvSpPr>
          <p:cNvPr id="187397"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8"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F10F7963-537C-42A9-A510-F0707D64A43F}" type="slidenum">
              <a:rPr lang="es-MX" altLang="pt-BR" sz="1300">
                <a:solidFill>
                  <a:srgbClr val="000000"/>
                </a:solidFill>
              </a:rPr>
              <a:pPr eaLnBrk="1" hangingPunct="1"/>
              <a:t>16</a:t>
            </a:fld>
            <a:endParaRPr lang="es-MX" altLang="pt-BR" sz="1300">
              <a:solidFill>
                <a:srgbClr val="000000"/>
              </a:solidFill>
            </a:endParaRPr>
          </a:p>
        </p:txBody>
      </p:sp>
      <p:sp>
        <p:nvSpPr>
          <p:cNvPr id="187395"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BC349A7B-3FA4-4754-B665-AED2CE6767DC}" type="slidenum">
              <a:rPr lang="es-MX" altLang="pt-BR" sz="1300">
                <a:solidFill>
                  <a:srgbClr val="000000"/>
                </a:solidFill>
                <a:cs typeface="Segoe UI" panose="020B0502040204020203" pitchFamily="34" charset="0"/>
              </a:rPr>
              <a:pPr algn="r" eaLnBrk="1" hangingPunct="1">
                <a:buClrTx/>
                <a:buFontTx/>
                <a:buNone/>
              </a:pPr>
              <a:t>16</a:t>
            </a:fld>
            <a:endParaRPr lang="es-MX" altLang="pt-BR" sz="1300">
              <a:solidFill>
                <a:srgbClr val="000000"/>
              </a:solidFill>
              <a:cs typeface="Segoe UI" panose="020B0502040204020203" pitchFamily="34" charset="0"/>
            </a:endParaRPr>
          </a:p>
        </p:txBody>
      </p:sp>
      <p:sp>
        <p:nvSpPr>
          <p:cNvPr id="187396"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CF5F6DE6-4009-471E-B608-FBF9772C75C2}" type="slidenum">
              <a:rPr lang="es-MX" altLang="pt-BR" sz="1300">
                <a:solidFill>
                  <a:srgbClr val="000000"/>
                </a:solidFill>
                <a:cs typeface="Segoe UI" panose="020B0502040204020203" pitchFamily="34" charset="0"/>
              </a:rPr>
              <a:pPr algn="r" eaLnBrk="1" hangingPunct="1">
                <a:buClrTx/>
                <a:buFontTx/>
                <a:buNone/>
              </a:pPr>
              <a:t>16</a:t>
            </a:fld>
            <a:endParaRPr lang="es-MX" altLang="pt-BR" sz="1300">
              <a:solidFill>
                <a:srgbClr val="000000"/>
              </a:solidFill>
              <a:cs typeface="Segoe UI" panose="020B0502040204020203" pitchFamily="34" charset="0"/>
            </a:endParaRPr>
          </a:p>
        </p:txBody>
      </p:sp>
      <p:sp>
        <p:nvSpPr>
          <p:cNvPr id="187397"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8"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0586A7A3-4576-4A86-80E3-E8B85212FB8D}" type="slidenum">
              <a:rPr lang="es-MX" altLang="pt-BR" sz="1300">
                <a:solidFill>
                  <a:srgbClr val="000000"/>
                </a:solidFill>
              </a:rPr>
              <a:pPr eaLnBrk="1" hangingPunct="1"/>
              <a:t>18</a:t>
            </a:fld>
            <a:endParaRPr lang="es-MX" altLang="pt-BR" sz="1300">
              <a:solidFill>
                <a:srgbClr val="000000"/>
              </a:solidFill>
            </a:endParaRPr>
          </a:p>
        </p:txBody>
      </p:sp>
      <p:sp>
        <p:nvSpPr>
          <p:cNvPr id="188419"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B4D6E86B-9840-4385-99EA-AAF06A3FC9F9}" type="slidenum">
              <a:rPr lang="es-MX" altLang="pt-BR" sz="1300">
                <a:solidFill>
                  <a:srgbClr val="000000"/>
                </a:solidFill>
                <a:cs typeface="Segoe UI" panose="020B0502040204020203" pitchFamily="34" charset="0"/>
              </a:rPr>
              <a:pPr algn="r" eaLnBrk="1" hangingPunct="1">
                <a:buClrTx/>
                <a:buFontTx/>
                <a:buNone/>
              </a:pPr>
              <a:t>18</a:t>
            </a:fld>
            <a:endParaRPr lang="es-MX" altLang="pt-BR" sz="1300">
              <a:solidFill>
                <a:srgbClr val="000000"/>
              </a:solidFill>
              <a:cs typeface="Segoe UI" panose="020B0502040204020203" pitchFamily="34" charset="0"/>
            </a:endParaRPr>
          </a:p>
        </p:txBody>
      </p:sp>
      <p:sp>
        <p:nvSpPr>
          <p:cNvPr id="188420"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71448BA-5BF4-4DD7-ADB7-F7AE0539D9D3}" type="slidenum">
              <a:rPr lang="es-MX" altLang="pt-BR" sz="1300">
                <a:solidFill>
                  <a:srgbClr val="000000"/>
                </a:solidFill>
                <a:cs typeface="Segoe UI" panose="020B0502040204020203" pitchFamily="34" charset="0"/>
              </a:rPr>
              <a:pPr algn="r" eaLnBrk="1" hangingPunct="1">
                <a:buClrTx/>
                <a:buFontTx/>
                <a:buNone/>
              </a:pPr>
              <a:t>18</a:t>
            </a:fld>
            <a:endParaRPr lang="es-MX" altLang="pt-BR" sz="1300">
              <a:solidFill>
                <a:srgbClr val="000000"/>
              </a:solidFill>
              <a:cs typeface="Segoe UI" panose="020B0502040204020203" pitchFamily="34" charset="0"/>
            </a:endParaRPr>
          </a:p>
        </p:txBody>
      </p:sp>
      <p:sp>
        <p:nvSpPr>
          <p:cNvPr id="188421"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22"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C80B0F1D-E646-46C1-A4A3-77595D281255}" type="slidenum">
              <a:rPr lang="es-MX" altLang="pt-BR" sz="1300">
                <a:solidFill>
                  <a:srgbClr val="000000"/>
                </a:solidFill>
              </a:rPr>
              <a:pPr eaLnBrk="1" hangingPunct="1"/>
              <a:t>21</a:t>
            </a:fld>
            <a:endParaRPr lang="es-MX" altLang="pt-BR" sz="1300">
              <a:solidFill>
                <a:srgbClr val="000000"/>
              </a:solidFill>
            </a:endParaRPr>
          </a:p>
        </p:txBody>
      </p:sp>
      <p:sp>
        <p:nvSpPr>
          <p:cNvPr id="189443"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2BAE819-20FD-43E7-91A4-18C597D56F6C}" type="slidenum">
              <a:rPr lang="es-MX" altLang="pt-BR" sz="1300">
                <a:solidFill>
                  <a:srgbClr val="000000"/>
                </a:solidFill>
                <a:cs typeface="Segoe UI" panose="020B0502040204020203" pitchFamily="34" charset="0"/>
              </a:rPr>
              <a:pPr algn="r" eaLnBrk="1" hangingPunct="1">
                <a:buClrTx/>
                <a:buFontTx/>
                <a:buNone/>
              </a:pPr>
              <a:t>21</a:t>
            </a:fld>
            <a:endParaRPr lang="es-MX" altLang="pt-BR" sz="1300">
              <a:solidFill>
                <a:srgbClr val="000000"/>
              </a:solidFill>
              <a:cs typeface="Segoe UI" panose="020B0502040204020203" pitchFamily="34" charset="0"/>
            </a:endParaRPr>
          </a:p>
        </p:txBody>
      </p:sp>
      <p:sp>
        <p:nvSpPr>
          <p:cNvPr id="189444"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5FB9ED91-B6CE-48F8-ABAC-DDC571F9D380}" type="slidenum">
              <a:rPr lang="es-MX" altLang="pt-BR" sz="1300">
                <a:solidFill>
                  <a:srgbClr val="000000"/>
                </a:solidFill>
                <a:cs typeface="Segoe UI" panose="020B0502040204020203" pitchFamily="34" charset="0"/>
              </a:rPr>
              <a:pPr algn="r" eaLnBrk="1" hangingPunct="1">
                <a:buClrTx/>
                <a:buFontTx/>
                <a:buNone/>
              </a:pPr>
              <a:t>21</a:t>
            </a:fld>
            <a:endParaRPr lang="es-MX" altLang="pt-BR" sz="1300">
              <a:solidFill>
                <a:srgbClr val="000000"/>
              </a:solidFill>
              <a:cs typeface="Segoe UI" panose="020B0502040204020203" pitchFamily="34" charset="0"/>
            </a:endParaRPr>
          </a:p>
        </p:txBody>
      </p:sp>
      <p:sp>
        <p:nvSpPr>
          <p:cNvPr id="189445"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6"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046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9F72FE9E-438E-4A43-8DD0-569D63C99F82}" type="slidenum">
              <a:rPr lang="es-MX" altLang="pt-BR" sz="1300">
                <a:solidFill>
                  <a:srgbClr val="000000"/>
                </a:solidFill>
              </a:rPr>
              <a:pPr eaLnBrk="1" hangingPunct="1"/>
              <a:t>22</a:t>
            </a:fld>
            <a:endParaRPr lang="es-MX" altLang="pt-BR" sz="1300">
              <a:solidFill>
                <a:srgbClr val="000000"/>
              </a:solidFill>
            </a:endParaRPr>
          </a:p>
        </p:txBody>
      </p:sp>
      <p:sp>
        <p:nvSpPr>
          <p:cNvPr id="190467"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CD347CB6-F391-477C-A9F6-7178FB6F82F7}" type="slidenum">
              <a:rPr lang="es-MX" altLang="pt-BR" sz="1300">
                <a:solidFill>
                  <a:srgbClr val="000000"/>
                </a:solidFill>
                <a:cs typeface="Segoe UI" panose="020B0502040204020203" pitchFamily="34" charset="0"/>
              </a:rPr>
              <a:pPr algn="r" eaLnBrk="1" hangingPunct="1">
                <a:buClrTx/>
                <a:buFontTx/>
                <a:buNone/>
              </a:pPr>
              <a:t>22</a:t>
            </a:fld>
            <a:endParaRPr lang="es-MX" altLang="pt-BR" sz="1300">
              <a:solidFill>
                <a:srgbClr val="000000"/>
              </a:solidFill>
              <a:cs typeface="Segoe UI" panose="020B0502040204020203" pitchFamily="34" charset="0"/>
            </a:endParaRPr>
          </a:p>
        </p:txBody>
      </p:sp>
      <p:sp>
        <p:nvSpPr>
          <p:cNvPr id="190468"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6724A5B-F4C9-4636-8D82-1C7DF61B4F1C}" type="slidenum">
              <a:rPr lang="es-MX" altLang="pt-BR" sz="1300">
                <a:solidFill>
                  <a:srgbClr val="000000"/>
                </a:solidFill>
                <a:cs typeface="Segoe UI" panose="020B0502040204020203" pitchFamily="34" charset="0"/>
              </a:rPr>
              <a:pPr algn="r" eaLnBrk="1" hangingPunct="1">
                <a:buClrTx/>
                <a:buFontTx/>
                <a:buNone/>
              </a:pPr>
              <a:t>22</a:t>
            </a:fld>
            <a:endParaRPr lang="es-MX" altLang="pt-BR" sz="1300">
              <a:solidFill>
                <a:srgbClr val="000000"/>
              </a:solidFill>
              <a:cs typeface="Segoe UI" panose="020B0502040204020203" pitchFamily="34" charset="0"/>
            </a:endParaRPr>
          </a:p>
        </p:txBody>
      </p:sp>
      <p:sp>
        <p:nvSpPr>
          <p:cNvPr id="190469"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0470"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3E384813-B159-435F-8A65-E0D4259A96FA}" type="slidenum">
              <a:rPr lang="es-MX" altLang="pt-BR" sz="1300">
                <a:solidFill>
                  <a:srgbClr val="000000"/>
                </a:solidFill>
              </a:rPr>
              <a:pPr eaLnBrk="1" hangingPunct="1"/>
              <a:t>24</a:t>
            </a:fld>
            <a:endParaRPr lang="es-MX" altLang="pt-BR" sz="1300">
              <a:solidFill>
                <a:srgbClr val="000000"/>
              </a:solidFill>
            </a:endParaRPr>
          </a:p>
        </p:txBody>
      </p:sp>
      <p:sp>
        <p:nvSpPr>
          <p:cNvPr id="19149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63F38C43-1698-494F-8791-6EF796A51CCC}" type="slidenum">
              <a:rPr lang="es-MX" altLang="pt-BR" sz="1300">
                <a:solidFill>
                  <a:srgbClr val="000000"/>
                </a:solidFill>
                <a:cs typeface="Segoe UI" panose="020B0502040204020203" pitchFamily="34" charset="0"/>
              </a:rPr>
              <a:pPr algn="r" eaLnBrk="1" hangingPunct="1">
                <a:buClrTx/>
                <a:buFontTx/>
                <a:buNone/>
              </a:pPr>
              <a:t>24</a:t>
            </a:fld>
            <a:endParaRPr lang="es-MX" altLang="pt-BR" sz="1300">
              <a:solidFill>
                <a:srgbClr val="000000"/>
              </a:solidFill>
              <a:cs typeface="Segoe UI" panose="020B0502040204020203" pitchFamily="34" charset="0"/>
            </a:endParaRPr>
          </a:p>
        </p:txBody>
      </p:sp>
      <p:sp>
        <p:nvSpPr>
          <p:cNvPr id="19149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2744E81-A5C3-4ABB-992B-0B3A40595194}" type="slidenum">
              <a:rPr lang="es-MX" altLang="pt-BR" sz="1300">
                <a:solidFill>
                  <a:srgbClr val="000000"/>
                </a:solidFill>
                <a:cs typeface="Segoe UI" panose="020B0502040204020203" pitchFamily="34" charset="0"/>
              </a:rPr>
              <a:pPr algn="r" eaLnBrk="1" hangingPunct="1">
                <a:buClrTx/>
                <a:buFontTx/>
                <a:buNone/>
              </a:pPr>
              <a:t>24</a:t>
            </a:fld>
            <a:endParaRPr lang="es-MX" altLang="pt-BR" sz="1300">
              <a:solidFill>
                <a:srgbClr val="000000"/>
              </a:solidFill>
              <a:cs typeface="Segoe UI" panose="020B0502040204020203" pitchFamily="34" charset="0"/>
            </a:endParaRPr>
          </a:p>
        </p:txBody>
      </p:sp>
      <p:sp>
        <p:nvSpPr>
          <p:cNvPr id="19149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149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251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D1A907E5-FC3D-41FF-AAA4-089036FA6985}" type="slidenum">
              <a:rPr lang="es-MX" altLang="pt-BR" sz="1300">
                <a:solidFill>
                  <a:srgbClr val="000000"/>
                </a:solidFill>
              </a:rPr>
              <a:pPr eaLnBrk="1" hangingPunct="1"/>
              <a:t>25</a:t>
            </a:fld>
            <a:endParaRPr lang="es-MX" altLang="pt-BR" sz="1300">
              <a:solidFill>
                <a:srgbClr val="000000"/>
              </a:solidFill>
            </a:endParaRPr>
          </a:p>
        </p:txBody>
      </p:sp>
      <p:sp>
        <p:nvSpPr>
          <p:cNvPr id="192515"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79556A8-DA94-42CD-A7E9-5A76E33584EE}" type="slidenum">
              <a:rPr lang="es-MX" altLang="pt-BR" sz="1300">
                <a:solidFill>
                  <a:srgbClr val="000000"/>
                </a:solidFill>
                <a:cs typeface="Segoe UI" panose="020B0502040204020203" pitchFamily="34" charset="0"/>
              </a:rPr>
              <a:pPr algn="r" eaLnBrk="1" hangingPunct="1">
                <a:buClrTx/>
                <a:buFontTx/>
                <a:buNone/>
              </a:pPr>
              <a:t>25</a:t>
            </a:fld>
            <a:endParaRPr lang="es-MX" altLang="pt-BR" sz="1300">
              <a:solidFill>
                <a:srgbClr val="000000"/>
              </a:solidFill>
              <a:cs typeface="Segoe UI" panose="020B0502040204020203" pitchFamily="34" charset="0"/>
            </a:endParaRPr>
          </a:p>
        </p:txBody>
      </p:sp>
      <p:sp>
        <p:nvSpPr>
          <p:cNvPr id="192516"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451F4F28-6543-462D-9789-E0A5C94B90F8}" type="slidenum">
              <a:rPr lang="es-MX" altLang="pt-BR" sz="1300">
                <a:solidFill>
                  <a:srgbClr val="000000"/>
                </a:solidFill>
                <a:cs typeface="Segoe UI" panose="020B0502040204020203" pitchFamily="34" charset="0"/>
              </a:rPr>
              <a:pPr algn="r" eaLnBrk="1" hangingPunct="1">
                <a:buClrTx/>
                <a:buFontTx/>
                <a:buNone/>
              </a:pPr>
              <a:t>25</a:t>
            </a:fld>
            <a:endParaRPr lang="es-MX" altLang="pt-BR" sz="1300">
              <a:solidFill>
                <a:srgbClr val="000000"/>
              </a:solidFill>
              <a:cs typeface="Segoe UI" panose="020B0502040204020203" pitchFamily="34" charset="0"/>
            </a:endParaRPr>
          </a:p>
        </p:txBody>
      </p:sp>
      <p:sp>
        <p:nvSpPr>
          <p:cNvPr id="192517"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2518"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353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1BF15BC8-C099-4DCC-B171-0C06879F143C}" type="slidenum">
              <a:rPr lang="es-MX" altLang="pt-BR" sz="1300">
                <a:solidFill>
                  <a:srgbClr val="000000"/>
                </a:solidFill>
              </a:rPr>
              <a:pPr eaLnBrk="1" hangingPunct="1"/>
              <a:t>26</a:t>
            </a:fld>
            <a:endParaRPr lang="es-MX" altLang="pt-BR" sz="1300">
              <a:solidFill>
                <a:srgbClr val="000000"/>
              </a:solidFill>
            </a:endParaRPr>
          </a:p>
        </p:txBody>
      </p:sp>
      <p:sp>
        <p:nvSpPr>
          <p:cNvPr id="193539"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7696040B-8373-4059-B05B-408BED548998}" type="slidenum">
              <a:rPr lang="es-MX" altLang="pt-BR" sz="1300">
                <a:solidFill>
                  <a:srgbClr val="000000"/>
                </a:solidFill>
                <a:cs typeface="Segoe UI" panose="020B0502040204020203" pitchFamily="34" charset="0"/>
              </a:rPr>
              <a:pPr algn="r" eaLnBrk="1" hangingPunct="1">
                <a:buClrTx/>
                <a:buFontTx/>
                <a:buNone/>
              </a:pPr>
              <a:t>26</a:t>
            </a:fld>
            <a:endParaRPr lang="es-MX" altLang="pt-BR" sz="1300">
              <a:solidFill>
                <a:srgbClr val="000000"/>
              </a:solidFill>
              <a:cs typeface="Segoe UI" panose="020B0502040204020203" pitchFamily="34" charset="0"/>
            </a:endParaRPr>
          </a:p>
        </p:txBody>
      </p:sp>
      <p:sp>
        <p:nvSpPr>
          <p:cNvPr id="193540"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C29E9825-13C4-4D87-A0F2-80DF365876FE}" type="slidenum">
              <a:rPr lang="es-MX" altLang="pt-BR" sz="1300">
                <a:solidFill>
                  <a:srgbClr val="000000"/>
                </a:solidFill>
                <a:cs typeface="Segoe UI" panose="020B0502040204020203" pitchFamily="34" charset="0"/>
              </a:rPr>
              <a:pPr algn="r" eaLnBrk="1" hangingPunct="1">
                <a:buClrTx/>
                <a:buFontTx/>
                <a:buNone/>
              </a:pPr>
              <a:t>26</a:t>
            </a:fld>
            <a:endParaRPr lang="es-MX" altLang="pt-BR" sz="1300">
              <a:solidFill>
                <a:srgbClr val="000000"/>
              </a:solidFill>
              <a:cs typeface="Segoe UI" panose="020B0502040204020203" pitchFamily="34" charset="0"/>
            </a:endParaRPr>
          </a:p>
        </p:txBody>
      </p:sp>
      <p:sp>
        <p:nvSpPr>
          <p:cNvPr id="193541"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3542"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6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86CEF759-FBEA-49F1-A131-84C5CC558DDB}" type="slidenum">
              <a:rPr lang="es-MX" altLang="pt-BR" sz="1300">
                <a:solidFill>
                  <a:srgbClr val="000000"/>
                </a:solidFill>
              </a:rPr>
              <a:pPr eaLnBrk="1" hangingPunct="1"/>
              <a:t>27</a:t>
            </a:fld>
            <a:endParaRPr lang="es-MX" altLang="pt-BR" sz="1300">
              <a:solidFill>
                <a:srgbClr val="000000"/>
              </a:solidFill>
            </a:endParaRPr>
          </a:p>
        </p:txBody>
      </p:sp>
      <p:sp>
        <p:nvSpPr>
          <p:cNvPr id="194563"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4A6DEE5E-4587-4441-A4BE-8E8AC9AF3970}" type="slidenum">
              <a:rPr lang="es-MX" altLang="pt-BR" sz="1300">
                <a:solidFill>
                  <a:srgbClr val="000000"/>
                </a:solidFill>
                <a:cs typeface="Segoe UI" panose="020B0502040204020203" pitchFamily="34" charset="0"/>
              </a:rPr>
              <a:pPr algn="r" eaLnBrk="1" hangingPunct="1">
                <a:buClrTx/>
                <a:buFontTx/>
                <a:buNone/>
              </a:pPr>
              <a:t>27</a:t>
            </a:fld>
            <a:endParaRPr lang="es-MX" altLang="pt-BR" sz="1300">
              <a:solidFill>
                <a:srgbClr val="000000"/>
              </a:solidFill>
              <a:cs typeface="Segoe UI" panose="020B0502040204020203" pitchFamily="34" charset="0"/>
            </a:endParaRPr>
          </a:p>
        </p:txBody>
      </p:sp>
      <p:sp>
        <p:nvSpPr>
          <p:cNvPr id="194564"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1AEB1C04-B22D-4D40-9C94-B014C1BED1F7}" type="slidenum">
              <a:rPr lang="es-MX" altLang="pt-BR" sz="1300">
                <a:solidFill>
                  <a:srgbClr val="000000"/>
                </a:solidFill>
                <a:cs typeface="Segoe UI" panose="020B0502040204020203" pitchFamily="34" charset="0"/>
              </a:rPr>
              <a:pPr algn="r" eaLnBrk="1" hangingPunct="1">
                <a:buClrTx/>
                <a:buFontTx/>
                <a:buNone/>
              </a:pPr>
              <a:t>27</a:t>
            </a:fld>
            <a:endParaRPr lang="es-MX" altLang="pt-BR" sz="1300">
              <a:solidFill>
                <a:srgbClr val="000000"/>
              </a:solidFill>
              <a:cs typeface="Segoe UI" panose="020B0502040204020203" pitchFamily="34" charset="0"/>
            </a:endParaRPr>
          </a:p>
        </p:txBody>
      </p:sp>
      <p:sp>
        <p:nvSpPr>
          <p:cNvPr id="194565"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4566"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935C95EC-015B-4D22-A7DE-F1127799F64E}" type="slidenum">
              <a:rPr lang="es-MX" altLang="pt-BR" sz="1300">
                <a:solidFill>
                  <a:srgbClr val="000000"/>
                </a:solidFill>
              </a:rPr>
              <a:pPr eaLnBrk="1" hangingPunct="1"/>
              <a:t>28</a:t>
            </a:fld>
            <a:endParaRPr lang="es-MX" altLang="pt-BR" sz="1300">
              <a:solidFill>
                <a:srgbClr val="000000"/>
              </a:solidFill>
            </a:endParaRPr>
          </a:p>
        </p:txBody>
      </p:sp>
      <p:sp>
        <p:nvSpPr>
          <p:cNvPr id="197635"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B5BD82DE-61B7-4B7E-A685-CA47FA7E3A41}" type="slidenum">
              <a:rPr lang="es-MX" altLang="pt-BR" sz="1300">
                <a:solidFill>
                  <a:srgbClr val="000000"/>
                </a:solidFill>
                <a:cs typeface="Segoe UI" panose="020B0502040204020203" pitchFamily="34" charset="0"/>
              </a:rPr>
              <a:pPr algn="r" eaLnBrk="1" hangingPunct="1">
                <a:buClrTx/>
                <a:buFontTx/>
                <a:buNone/>
              </a:pPr>
              <a:t>28</a:t>
            </a:fld>
            <a:endParaRPr lang="es-MX" altLang="pt-BR" sz="1300">
              <a:solidFill>
                <a:srgbClr val="000000"/>
              </a:solidFill>
              <a:cs typeface="Segoe UI" panose="020B0502040204020203" pitchFamily="34" charset="0"/>
            </a:endParaRPr>
          </a:p>
        </p:txBody>
      </p:sp>
      <p:sp>
        <p:nvSpPr>
          <p:cNvPr id="197636"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9D2836AC-A662-46B8-8BF2-6D06D1FA5716}" type="slidenum">
              <a:rPr lang="es-MX" altLang="pt-BR" sz="1300">
                <a:solidFill>
                  <a:srgbClr val="000000"/>
                </a:solidFill>
                <a:cs typeface="Segoe UI" panose="020B0502040204020203" pitchFamily="34" charset="0"/>
              </a:rPr>
              <a:pPr algn="r" eaLnBrk="1" hangingPunct="1">
                <a:buClrTx/>
                <a:buFontTx/>
                <a:buNone/>
              </a:pPr>
              <a:t>28</a:t>
            </a:fld>
            <a:endParaRPr lang="es-MX" altLang="pt-BR" sz="1300">
              <a:solidFill>
                <a:srgbClr val="000000"/>
              </a:solidFill>
              <a:cs typeface="Segoe UI" panose="020B0502040204020203" pitchFamily="34" charset="0"/>
            </a:endParaRPr>
          </a:p>
        </p:txBody>
      </p:sp>
      <p:sp>
        <p:nvSpPr>
          <p:cNvPr id="197637"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8"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31BD2D6B-79F9-4C3D-A325-48D79AFE3C38}" type="slidenum">
              <a:rPr lang="es-MX" altLang="pt-BR" sz="1300">
                <a:solidFill>
                  <a:srgbClr val="000000"/>
                </a:solidFill>
              </a:rPr>
              <a:pPr eaLnBrk="1" hangingPunct="1"/>
              <a:t>2</a:t>
            </a:fld>
            <a:endParaRPr lang="es-MX" altLang="pt-BR" sz="1300">
              <a:solidFill>
                <a:srgbClr val="000000"/>
              </a:solidFill>
            </a:endParaRPr>
          </a:p>
        </p:txBody>
      </p:sp>
      <p:sp>
        <p:nvSpPr>
          <p:cNvPr id="183299"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4F2DC1ED-8724-4C4B-95C2-D267BC559107}" type="slidenum">
              <a:rPr lang="es-MX" altLang="pt-BR" sz="1300">
                <a:solidFill>
                  <a:srgbClr val="000000"/>
                </a:solidFill>
                <a:cs typeface="Segoe UI" panose="020B0502040204020203" pitchFamily="34" charset="0"/>
              </a:rPr>
              <a:pPr algn="r" eaLnBrk="1" hangingPunct="1">
                <a:buClrTx/>
                <a:buFontTx/>
                <a:buNone/>
              </a:pPr>
              <a:t>2</a:t>
            </a:fld>
            <a:endParaRPr lang="es-MX" altLang="pt-BR" sz="1300">
              <a:solidFill>
                <a:srgbClr val="000000"/>
              </a:solidFill>
              <a:cs typeface="Segoe UI" panose="020B0502040204020203" pitchFamily="34" charset="0"/>
            </a:endParaRPr>
          </a:p>
        </p:txBody>
      </p:sp>
      <p:sp>
        <p:nvSpPr>
          <p:cNvPr id="183300"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E938BE79-ED01-48CA-8A12-BC370C00F700}" type="slidenum">
              <a:rPr lang="es-MX" altLang="pt-BR" sz="1300">
                <a:solidFill>
                  <a:srgbClr val="000000"/>
                </a:solidFill>
                <a:cs typeface="Segoe UI" panose="020B0502040204020203" pitchFamily="34" charset="0"/>
              </a:rPr>
              <a:pPr algn="r" eaLnBrk="1" hangingPunct="1">
                <a:buClrTx/>
                <a:buFontTx/>
                <a:buNone/>
              </a:pPr>
              <a:t>2</a:t>
            </a:fld>
            <a:endParaRPr lang="es-MX" altLang="pt-BR" sz="1300">
              <a:solidFill>
                <a:srgbClr val="000000"/>
              </a:solidFill>
              <a:cs typeface="Segoe UI" panose="020B0502040204020203" pitchFamily="34" charset="0"/>
            </a:endParaRPr>
          </a:p>
        </p:txBody>
      </p:sp>
      <p:sp>
        <p:nvSpPr>
          <p:cNvPr id="183301"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302"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83303" name="Text Box 5"/>
          <p:cNvSpPr txBox="1">
            <a:spLocks noChangeArrowheads="1"/>
          </p:cNvSpPr>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5084F886-16D1-4B42-B637-8327C37674DE}" type="slidenum">
              <a:rPr lang="en-US" altLang="pt-BR" sz="1300">
                <a:solidFill>
                  <a:srgbClr val="000000"/>
                </a:solidFill>
                <a:latin typeface="Arial" panose="020B0604020202020204" pitchFamily="34" charset="0"/>
                <a:cs typeface="Arial" panose="020B0604020202020204" pitchFamily="34" charset="0"/>
              </a:rPr>
              <a:pPr algn="r" eaLnBrk="1" hangingPunct="1">
                <a:buClrTx/>
                <a:buFontTx/>
                <a:buNone/>
              </a:pPr>
              <a:t>2</a:t>
            </a:fld>
            <a:endParaRPr lang="en-US" altLang="pt-BR" sz="13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9776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658"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252EB384-677C-46ED-870E-755E9AE2887F}" type="slidenum">
              <a:rPr lang="es-MX" altLang="pt-BR" sz="1300">
                <a:solidFill>
                  <a:srgbClr val="000000"/>
                </a:solidFill>
              </a:rPr>
              <a:pPr eaLnBrk="1" hangingPunct="1"/>
              <a:t>29</a:t>
            </a:fld>
            <a:endParaRPr lang="es-MX" altLang="pt-BR" sz="1300">
              <a:solidFill>
                <a:srgbClr val="000000"/>
              </a:solidFill>
            </a:endParaRPr>
          </a:p>
        </p:txBody>
      </p:sp>
      <p:sp>
        <p:nvSpPr>
          <p:cNvPr id="198659"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B835E29-9462-48F3-8100-A4CCB7AFCCD0}" type="slidenum">
              <a:rPr lang="es-MX" altLang="pt-BR" sz="1300">
                <a:solidFill>
                  <a:srgbClr val="000000"/>
                </a:solidFill>
                <a:cs typeface="Segoe UI" panose="020B0502040204020203" pitchFamily="34" charset="0"/>
              </a:rPr>
              <a:pPr algn="r" eaLnBrk="1" hangingPunct="1">
                <a:buClrTx/>
                <a:buFontTx/>
                <a:buNone/>
              </a:pPr>
              <a:t>29</a:t>
            </a:fld>
            <a:endParaRPr lang="es-MX" altLang="pt-BR" sz="1300">
              <a:solidFill>
                <a:srgbClr val="000000"/>
              </a:solidFill>
              <a:cs typeface="Segoe UI" panose="020B0502040204020203" pitchFamily="34" charset="0"/>
            </a:endParaRPr>
          </a:p>
        </p:txBody>
      </p:sp>
      <p:sp>
        <p:nvSpPr>
          <p:cNvPr id="198660"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0406EB6A-F1A6-4FBA-A5ED-0C28C298706C}" type="slidenum">
              <a:rPr lang="es-MX" altLang="pt-BR" sz="1300">
                <a:solidFill>
                  <a:srgbClr val="000000"/>
                </a:solidFill>
                <a:cs typeface="Segoe UI" panose="020B0502040204020203" pitchFamily="34" charset="0"/>
              </a:rPr>
              <a:pPr algn="r" eaLnBrk="1" hangingPunct="1">
                <a:buClrTx/>
                <a:buFontTx/>
                <a:buNone/>
              </a:pPr>
              <a:t>29</a:t>
            </a:fld>
            <a:endParaRPr lang="es-MX" altLang="pt-BR" sz="1300">
              <a:solidFill>
                <a:srgbClr val="000000"/>
              </a:solidFill>
              <a:cs typeface="Segoe UI" panose="020B0502040204020203" pitchFamily="34" charset="0"/>
            </a:endParaRPr>
          </a:p>
        </p:txBody>
      </p:sp>
      <p:sp>
        <p:nvSpPr>
          <p:cNvPr id="198661"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8662"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81050521-5BFF-424D-8BC3-9BF60CA0D0EA}" type="slidenum">
              <a:rPr lang="es-MX" altLang="pt-BR" sz="1300">
                <a:solidFill>
                  <a:srgbClr val="000000"/>
                </a:solidFill>
              </a:rPr>
              <a:pPr eaLnBrk="1" hangingPunct="1"/>
              <a:t>6</a:t>
            </a:fld>
            <a:endParaRPr lang="es-MX" altLang="pt-BR" sz="1300">
              <a:solidFill>
                <a:srgbClr val="000000"/>
              </a:solidFill>
            </a:endParaRPr>
          </a:p>
        </p:txBody>
      </p:sp>
      <p:sp>
        <p:nvSpPr>
          <p:cNvPr id="184323"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5C36C895-A3A1-4734-92BF-75276FE01C37}" type="slidenum">
              <a:rPr lang="es-MX" altLang="pt-BR" sz="1300">
                <a:solidFill>
                  <a:srgbClr val="000000"/>
                </a:solidFill>
                <a:cs typeface="Segoe UI" panose="020B0502040204020203" pitchFamily="34" charset="0"/>
              </a:rPr>
              <a:pPr algn="r" eaLnBrk="1" hangingPunct="1">
                <a:buClrTx/>
                <a:buFontTx/>
                <a:buNone/>
              </a:pPr>
              <a:t>6</a:t>
            </a:fld>
            <a:endParaRPr lang="es-MX" altLang="pt-BR" sz="1300">
              <a:solidFill>
                <a:srgbClr val="000000"/>
              </a:solidFill>
              <a:cs typeface="Segoe UI" panose="020B0502040204020203" pitchFamily="34" charset="0"/>
            </a:endParaRPr>
          </a:p>
        </p:txBody>
      </p:sp>
      <p:sp>
        <p:nvSpPr>
          <p:cNvPr id="184324"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118AC10A-1B22-49F9-9A07-FDBA15312449}" type="slidenum">
              <a:rPr lang="es-MX" altLang="pt-BR" sz="1300">
                <a:solidFill>
                  <a:srgbClr val="000000"/>
                </a:solidFill>
                <a:cs typeface="Segoe UI" panose="020B0502040204020203" pitchFamily="34" charset="0"/>
              </a:rPr>
              <a:pPr algn="r" eaLnBrk="1" hangingPunct="1">
                <a:buClrTx/>
                <a:buFontTx/>
                <a:buNone/>
              </a:pPr>
              <a:t>6</a:t>
            </a:fld>
            <a:endParaRPr lang="es-MX" altLang="pt-BR" sz="1300">
              <a:solidFill>
                <a:srgbClr val="000000"/>
              </a:solidFill>
              <a:cs typeface="Segoe UI" panose="020B0502040204020203" pitchFamily="34" charset="0"/>
            </a:endParaRPr>
          </a:p>
        </p:txBody>
      </p:sp>
      <p:sp>
        <p:nvSpPr>
          <p:cNvPr id="184325"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6"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84327" name="Text Box 5"/>
          <p:cNvSpPr txBox="1">
            <a:spLocks noChangeArrowheads="1"/>
          </p:cNvSpPr>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7EF81957-3808-4228-B750-71824A3738BB}" type="slidenum">
              <a:rPr lang="en-US" altLang="pt-BR" sz="1300">
                <a:solidFill>
                  <a:srgbClr val="000000"/>
                </a:solidFill>
                <a:latin typeface="Arial" panose="020B0604020202020204" pitchFamily="34" charset="0"/>
                <a:cs typeface="Arial" panose="020B0604020202020204" pitchFamily="34" charset="0"/>
              </a:rPr>
              <a:pPr algn="r" eaLnBrk="1" hangingPunct="1">
                <a:buClrTx/>
                <a:buFontTx/>
                <a:buNone/>
              </a:pPr>
              <a:t>6</a:t>
            </a:fld>
            <a:endParaRPr lang="en-US" altLang="pt-BR" sz="1300">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2"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81050521-5BFF-424D-8BC3-9BF60CA0D0EA}" type="slidenum">
              <a:rPr lang="es-MX" altLang="pt-BR" sz="1300">
                <a:solidFill>
                  <a:srgbClr val="000000"/>
                </a:solidFill>
              </a:rPr>
              <a:pPr eaLnBrk="1" hangingPunct="1"/>
              <a:t>7</a:t>
            </a:fld>
            <a:endParaRPr lang="es-MX" altLang="pt-BR" sz="1300">
              <a:solidFill>
                <a:srgbClr val="000000"/>
              </a:solidFill>
            </a:endParaRPr>
          </a:p>
        </p:txBody>
      </p:sp>
      <p:sp>
        <p:nvSpPr>
          <p:cNvPr id="184323"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5C36C895-A3A1-4734-92BF-75276FE01C37}" type="slidenum">
              <a:rPr lang="es-MX" altLang="pt-BR" sz="1300">
                <a:solidFill>
                  <a:srgbClr val="000000"/>
                </a:solidFill>
                <a:cs typeface="Segoe UI" panose="020B0502040204020203" pitchFamily="34" charset="0"/>
              </a:rPr>
              <a:pPr algn="r" eaLnBrk="1" hangingPunct="1">
                <a:buClrTx/>
                <a:buFontTx/>
                <a:buNone/>
              </a:pPr>
              <a:t>7</a:t>
            </a:fld>
            <a:endParaRPr lang="es-MX" altLang="pt-BR" sz="1300">
              <a:solidFill>
                <a:srgbClr val="000000"/>
              </a:solidFill>
              <a:cs typeface="Segoe UI" panose="020B0502040204020203" pitchFamily="34" charset="0"/>
            </a:endParaRPr>
          </a:p>
        </p:txBody>
      </p:sp>
      <p:sp>
        <p:nvSpPr>
          <p:cNvPr id="184324"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118AC10A-1B22-49F9-9A07-FDBA15312449}" type="slidenum">
              <a:rPr lang="es-MX" altLang="pt-BR" sz="1300">
                <a:solidFill>
                  <a:srgbClr val="000000"/>
                </a:solidFill>
                <a:cs typeface="Segoe UI" panose="020B0502040204020203" pitchFamily="34" charset="0"/>
              </a:rPr>
              <a:pPr algn="r" eaLnBrk="1" hangingPunct="1">
                <a:buClrTx/>
                <a:buFontTx/>
                <a:buNone/>
              </a:pPr>
              <a:t>7</a:t>
            </a:fld>
            <a:endParaRPr lang="es-MX" altLang="pt-BR" sz="1300">
              <a:solidFill>
                <a:srgbClr val="000000"/>
              </a:solidFill>
              <a:cs typeface="Segoe UI" panose="020B0502040204020203" pitchFamily="34" charset="0"/>
            </a:endParaRPr>
          </a:p>
        </p:txBody>
      </p:sp>
      <p:sp>
        <p:nvSpPr>
          <p:cNvPr id="184325"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6"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84327" name="Text Box 5"/>
          <p:cNvSpPr txBox="1">
            <a:spLocks noChangeArrowheads="1"/>
          </p:cNvSpPr>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7EF81957-3808-4228-B750-71824A3738BB}" type="slidenum">
              <a:rPr lang="en-US" altLang="pt-BR" sz="1300">
                <a:solidFill>
                  <a:srgbClr val="000000"/>
                </a:solidFill>
                <a:latin typeface="Arial" panose="020B0604020202020204" pitchFamily="34" charset="0"/>
                <a:cs typeface="Arial" panose="020B0604020202020204" pitchFamily="34" charset="0"/>
              </a:rPr>
              <a:pPr algn="r" eaLnBrk="1" hangingPunct="1">
                <a:buClrTx/>
                <a:buFontTx/>
                <a:buNone/>
              </a:pPr>
              <a:t>7</a:t>
            </a:fld>
            <a:endParaRPr lang="en-US" altLang="pt-BR" sz="1300">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8126D7-522E-48AF-920B-86E6609461D9}" type="slidenum">
              <a:rPr lang="es-MX" altLang="pt-BR" sz="1300">
                <a:solidFill>
                  <a:srgbClr val="000000"/>
                </a:solidFill>
              </a:rPr>
              <a:pPr eaLnBrk="1" hangingPunct="1"/>
              <a:t>8</a:t>
            </a:fld>
            <a:endParaRPr lang="es-MX" altLang="pt-BR" sz="1300">
              <a:solidFill>
                <a:srgbClr val="000000"/>
              </a:solidFill>
            </a:endParaRPr>
          </a:p>
        </p:txBody>
      </p:sp>
      <p:sp>
        <p:nvSpPr>
          <p:cNvPr id="185347"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54FA22F-606C-4F16-8FB0-E3E78C60A901}" type="slidenum">
              <a:rPr lang="es-MX" altLang="pt-BR" sz="1300">
                <a:solidFill>
                  <a:srgbClr val="000000"/>
                </a:solidFill>
                <a:cs typeface="Segoe UI" panose="020B0502040204020203" pitchFamily="34" charset="0"/>
              </a:rPr>
              <a:pPr algn="r" eaLnBrk="1" hangingPunct="1">
                <a:buClrTx/>
                <a:buFontTx/>
                <a:buNone/>
              </a:pPr>
              <a:t>8</a:t>
            </a:fld>
            <a:endParaRPr lang="es-MX" altLang="pt-BR" sz="1300">
              <a:solidFill>
                <a:srgbClr val="000000"/>
              </a:solidFill>
              <a:cs typeface="Segoe UI" panose="020B0502040204020203" pitchFamily="34" charset="0"/>
            </a:endParaRPr>
          </a:p>
        </p:txBody>
      </p:sp>
      <p:sp>
        <p:nvSpPr>
          <p:cNvPr id="185348"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FFF6913D-4C14-49ED-91B8-B3E72F900307}" type="slidenum">
              <a:rPr lang="es-MX" altLang="pt-BR" sz="1300">
                <a:solidFill>
                  <a:srgbClr val="000000"/>
                </a:solidFill>
                <a:cs typeface="Segoe UI" panose="020B0502040204020203" pitchFamily="34" charset="0"/>
              </a:rPr>
              <a:pPr algn="r" eaLnBrk="1" hangingPunct="1">
                <a:buClrTx/>
                <a:buFontTx/>
                <a:buNone/>
              </a:pPr>
              <a:t>8</a:t>
            </a:fld>
            <a:endParaRPr lang="es-MX" altLang="pt-BR" sz="1300">
              <a:solidFill>
                <a:srgbClr val="000000"/>
              </a:solidFill>
              <a:cs typeface="Segoe UI" panose="020B0502040204020203" pitchFamily="34" charset="0"/>
            </a:endParaRPr>
          </a:p>
        </p:txBody>
      </p:sp>
      <p:sp>
        <p:nvSpPr>
          <p:cNvPr id="185349"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50"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
        <p:nvSpPr>
          <p:cNvPr id="185351" name="Text Box 5"/>
          <p:cNvSpPr txBox="1">
            <a:spLocks noChangeArrowheads="1"/>
          </p:cNvSpPr>
          <p:nvPr/>
        </p:nvSpPr>
        <p:spPr bwMode="auto">
          <a:xfrm>
            <a:off x="4143587" y="9119474"/>
            <a:ext cx="3169920" cy="4800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8213A4B7-1392-4397-AFEC-55869150A504}" type="slidenum">
              <a:rPr lang="en-US" altLang="pt-BR" sz="1300">
                <a:solidFill>
                  <a:srgbClr val="000000"/>
                </a:solidFill>
                <a:latin typeface="Arial" panose="020B0604020202020204" pitchFamily="34" charset="0"/>
                <a:cs typeface="Arial" panose="020B0604020202020204" pitchFamily="34" charset="0"/>
              </a:rPr>
              <a:pPr algn="r" eaLnBrk="1" hangingPunct="1">
                <a:buClrTx/>
                <a:buFontTx/>
                <a:buNone/>
              </a:pPr>
              <a:t>8</a:t>
            </a:fld>
            <a:endParaRPr lang="en-US" altLang="pt-BR" sz="1300">
              <a:solidFill>
                <a:srgbClr val="000000"/>
              </a:solidFill>
              <a:latin typeface="Arial" panose="020B0604020202020204" pitchFamily="34" charset="0"/>
              <a:cs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1D5073-20E9-4F03-ADD7-181661AA1469}" type="slidenum">
              <a:rPr lang="es-MX" altLang="pt-BR" sz="1300">
                <a:solidFill>
                  <a:srgbClr val="000000"/>
                </a:solidFill>
              </a:rPr>
              <a:pPr eaLnBrk="1" hangingPunct="1"/>
              <a:t>9</a:t>
            </a:fld>
            <a:endParaRPr lang="es-MX" altLang="pt-BR" sz="1300">
              <a:solidFill>
                <a:srgbClr val="000000"/>
              </a:solidFill>
            </a:endParaRPr>
          </a:p>
        </p:txBody>
      </p:sp>
      <p:sp>
        <p:nvSpPr>
          <p:cNvPr id="18637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C0FBB66-FA92-4E56-888A-8227A78EAA43}" type="slidenum">
              <a:rPr lang="es-MX" altLang="pt-BR" sz="1300">
                <a:solidFill>
                  <a:srgbClr val="000000"/>
                </a:solidFill>
                <a:cs typeface="Segoe UI" panose="020B0502040204020203" pitchFamily="34" charset="0"/>
              </a:rPr>
              <a:pPr algn="r" eaLnBrk="1" hangingPunct="1">
                <a:buClrTx/>
                <a:buFontTx/>
                <a:buNone/>
              </a:pPr>
              <a:t>9</a:t>
            </a:fld>
            <a:endParaRPr lang="es-MX" altLang="pt-BR" sz="1300">
              <a:solidFill>
                <a:srgbClr val="000000"/>
              </a:solidFill>
              <a:cs typeface="Segoe UI" panose="020B0502040204020203" pitchFamily="34" charset="0"/>
            </a:endParaRPr>
          </a:p>
        </p:txBody>
      </p:sp>
      <p:sp>
        <p:nvSpPr>
          <p:cNvPr id="18637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070D4D5-6B0E-4363-AEDD-2E8A8BCE908F}" type="slidenum">
              <a:rPr lang="es-MX" altLang="pt-BR" sz="1300">
                <a:solidFill>
                  <a:srgbClr val="000000"/>
                </a:solidFill>
                <a:cs typeface="Segoe UI" panose="020B0502040204020203" pitchFamily="34" charset="0"/>
              </a:rPr>
              <a:pPr algn="r" eaLnBrk="1" hangingPunct="1">
                <a:buClrTx/>
                <a:buFontTx/>
                <a:buNone/>
              </a:pPr>
              <a:t>9</a:t>
            </a:fld>
            <a:endParaRPr lang="es-MX" altLang="pt-BR" sz="1300">
              <a:solidFill>
                <a:srgbClr val="000000"/>
              </a:solidFill>
              <a:cs typeface="Segoe UI" panose="020B0502040204020203" pitchFamily="34" charset="0"/>
            </a:endParaRPr>
          </a:p>
        </p:txBody>
      </p:sp>
      <p:sp>
        <p:nvSpPr>
          <p:cNvPr id="18637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1D5073-20E9-4F03-ADD7-181661AA1469}" type="slidenum">
              <a:rPr lang="es-MX" altLang="pt-BR" sz="1300">
                <a:solidFill>
                  <a:srgbClr val="000000"/>
                </a:solidFill>
              </a:rPr>
              <a:pPr eaLnBrk="1" hangingPunct="1"/>
              <a:t>10</a:t>
            </a:fld>
            <a:endParaRPr lang="es-MX" altLang="pt-BR" sz="1300">
              <a:solidFill>
                <a:srgbClr val="000000"/>
              </a:solidFill>
            </a:endParaRPr>
          </a:p>
        </p:txBody>
      </p:sp>
      <p:sp>
        <p:nvSpPr>
          <p:cNvPr id="18637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C0FBB66-FA92-4E56-888A-8227A78EAA43}" type="slidenum">
              <a:rPr lang="es-MX" altLang="pt-BR" sz="1300">
                <a:solidFill>
                  <a:srgbClr val="000000"/>
                </a:solidFill>
                <a:cs typeface="Segoe UI" panose="020B0502040204020203" pitchFamily="34" charset="0"/>
              </a:rPr>
              <a:pPr algn="r" eaLnBrk="1" hangingPunct="1">
                <a:buClrTx/>
                <a:buFontTx/>
                <a:buNone/>
              </a:pPr>
              <a:t>10</a:t>
            </a:fld>
            <a:endParaRPr lang="es-MX" altLang="pt-BR" sz="1300">
              <a:solidFill>
                <a:srgbClr val="000000"/>
              </a:solidFill>
              <a:cs typeface="Segoe UI" panose="020B0502040204020203" pitchFamily="34" charset="0"/>
            </a:endParaRPr>
          </a:p>
        </p:txBody>
      </p:sp>
      <p:sp>
        <p:nvSpPr>
          <p:cNvPr id="18637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070D4D5-6B0E-4363-AEDD-2E8A8BCE908F}" type="slidenum">
              <a:rPr lang="es-MX" altLang="pt-BR" sz="1300">
                <a:solidFill>
                  <a:srgbClr val="000000"/>
                </a:solidFill>
                <a:cs typeface="Segoe UI" panose="020B0502040204020203" pitchFamily="34" charset="0"/>
              </a:rPr>
              <a:pPr algn="r" eaLnBrk="1" hangingPunct="1">
                <a:buClrTx/>
                <a:buFontTx/>
                <a:buNone/>
              </a:pPr>
              <a:t>10</a:t>
            </a:fld>
            <a:endParaRPr lang="es-MX" altLang="pt-BR" sz="1300">
              <a:solidFill>
                <a:srgbClr val="000000"/>
              </a:solidFill>
              <a:cs typeface="Segoe UI" panose="020B0502040204020203" pitchFamily="34" charset="0"/>
            </a:endParaRPr>
          </a:p>
        </p:txBody>
      </p:sp>
      <p:sp>
        <p:nvSpPr>
          <p:cNvPr id="18637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extLst>
      <p:ext uri="{BB962C8B-B14F-4D97-AF65-F5344CB8AC3E}">
        <p14:creationId xmlns:p14="http://schemas.microsoft.com/office/powerpoint/2010/main" val="2526987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1D5073-20E9-4F03-ADD7-181661AA1469}" type="slidenum">
              <a:rPr lang="es-MX" altLang="pt-BR" sz="1300">
                <a:solidFill>
                  <a:srgbClr val="000000"/>
                </a:solidFill>
              </a:rPr>
              <a:pPr eaLnBrk="1" hangingPunct="1"/>
              <a:t>11</a:t>
            </a:fld>
            <a:endParaRPr lang="es-MX" altLang="pt-BR" sz="1300">
              <a:solidFill>
                <a:srgbClr val="000000"/>
              </a:solidFill>
            </a:endParaRPr>
          </a:p>
        </p:txBody>
      </p:sp>
      <p:sp>
        <p:nvSpPr>
          <p:cNvPr id="18637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C0FBB66-FA92-4E56-888A-8227A78EAA43}" type="slidenum">
              <a:rPr lang="es-MX" altLang="pt-BR" sz="1300">
                <a:solidFill>
                  <a:srgbClr val="000000"/>
                </a:solidFill>
                <a:cs typeface="Segoe UI" panose="020B0502040204020203" pitchFamily="34" charset="0"/>
              </a:rPr>
              <a:pPr algn="r" eaLnBrk="1" hangingPunct="1">
                <a:buClrTx/>
                <a:buFontTx/>
                <a:buNone/>
              </a:pPr>
              <a:t>11</a:t>
            </a:fld>
            <a:endParaRPr lang="es-MX" altLang="pt-BR" sz="1300">
              <a:solidFill>
                <a:srgbClr val="000000"/>
              </a:solidFill>
              <a:cs typeface="Segoe UI" panose="020B0502040204020203" pitchFamily="34" charset="0"/>
            </a:endParaRPr>
          </a:p>
        </p:txBody>
      </p:sp>
      <p:sp>
        <p:nvSpPr>
          <p:cNvPr id="18637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070D4D5-6B0E-4363-AEDD-2E8A8BCE908F}" type="slidenum">
              <a:rPr lang="es-MX" altLang="pt-BR" sz="1300">
                <a:solidFill>
                  <a:srgbClr val="000000"/>
                </a:solidFill>
                <a:cs typeface="Segoe UI" panose="020B0502040204020203" pitchFamily="34" charset="0"/>
              </a:rPr>
              <a:pPr algn="r" eaLnBrk="1" hangingPunct="1">
                <a:buClrTx/>
                <a:buFontTx/>
                <a:buNone/>
              </a:pPr>
              <a:t>11</a:t>
            </a:fld>
            <a:endParaRPr lang="es-MX" altLang="pt-BR" sz="1300">
              <a:solidFill>
                <a:srgbClr val="000000"/>
              </a:solidFill>
              <a:cs typeface="Segoe UI" panose="020B0502040204020203" pitchFamily="34" charset="0"/>
            </a:endParaRPr>
          </a:p>
        </p:txBody>
      </p:sp>
      <p:sp>
        <p:nvSpPr>
          <p:cNvPr id="18637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extLst>
      <p:ext uri="{BB962C8B-B14F-4D97-AF65-F5344CB8AC3E}">
        <p14:creationId xmlns:p14="http://schemas.microsoft.com/office/powerpoint/2010/main" val="23554477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70" name="Rectangle 9"/>
          <p:cNvSpPr>
            <a:spLocks noGrp="1" noChangeArrowheads="1"/>
          </p:cNvSpPr>
          <p:nvPr>
            <p:ph type="sldNum" sz="quarter"/>
          </p:nvPr>
        </p:nvSpPr>
        <p:spPr>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5pPr>
            <a:lvl6pPr marL="2658184"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6pPr>
            <a:lvl7pPr marL="3141490"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7pPr>
            <a:lvl8pPr marL="3624796"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8pPr>
            <a:lvl9pPr marL="4108102" indent="-241653" defTabSz="474916" eaLnBrk="0" fontAlgn="base" hangingPunct="0">
              <a:spcBef>
                <a:spcPct val="0"/>
              </a:spcBef>
              <a:spcAft>
                <a:spcPct val="0"/>
              </a:spcAft>
              <a:buClr>
                <a:srgbClr val="000000"/>
              </a:buClr>
              <a:buSzPct val="100000"/>
              <a:buFont typeface="Times New Roman" panose="02020603050405020304" pitchFamily="18" charset="0"/>
              <a:tabLst>
                <a:tab pos="0" algn="l"/>
                <a:tab pos="473237" algn="l"/>
                <a:tab pos="948153" algn="l"/>
                <a:tab pos="1423068" algn="l"/>
                <a:tab pos="1897984" algn="l"/>
                <a:tab pos="2372899" algn="l"/>
                <a:tab pos="2847815" algn="l"/>
                <a:tab pos="3322730" algn="l"/>
                <a:tab pos="3797645" algn="l"/>
                <a:tab pos="4272560" algn="l"/>
                <a:tab pos="4747476" algn="l"/>
                <a:tab pos="5222391" algn="l"/>
                <a:tab pos="5697307" algn="l"/>
                <a:tab pos="6172222" algn="l"/>
                <a:tab pos="6647138" algn="l"/>
                <a:tab pos="7122053" algn="l"/>
                <a:tab pos="7596969" algn="l"/>
                <a:tab pos="8071883" algn="l"/>
                <a:tab pos="8546799" algn="l"/>
                <a:tab pos="9021714" algn="l"/>
                <a:tab pos="9496630" algn="l"/>
              </a:tabLst>
              <a:defRPr sz="2500">
                <a:solidFill>
                  <a:schemeClr val="bg1"/>
                </a:solidFill>
                <a:latin typeface="Times New Roman" panose="02020603050405020304" pitchFamily="18" charset="0"/>
                <a:ea typeface="Microsoft YaHei" panose="020B0503020204020204" pitchFamily="34" charset="-122"/>
              </a:defRPr>
            </a:lvl9pPr>
          </a:lstStyle>
          <a:p>
            <a:pPr eaLnBrk="1" hangingPunct="1"/>
            <a:fld id="{5B1D5073-20E9-4F03-ADD7-181661AA1469}" type="slidenum">
              <a:rPr lang="es-MX" altLang="pt-BR" sz="1300">
                <a:solidFill>
                  <a:srgbClr val="000000"/>
                </a:solidFill>
              </a:rPr>
              <a:pPr eaLnBrk="1" hangingPunct="1"/>
              <a:t>12</a:t>
            </a:fld>
            <a:endParaRPr lang="es-MX" altLang="pt-BR" sz="1300">
              <a:solidFill>
                <a:srgbClr val="000000"/>
              </a:solidFill>
            </a:endParaRPr>
          </a:p>
        </p:txBody>
      </p:sp>
      <p:sp>
        <p:nvSpPr>
          <p:cNvPr id="186371" name="Text Box 1"/>
          <p:cNvSpPr txBox="1">
            <a:spLocks noChangeArrowheads="1"/>
          </p:cNvSpPr>
          <p:nvPr/>
        </p:nvSpPr>
        <p:spPr bwMode="auto">
          <a:xfrm>
            <a:off x="4143588" y="9119474"/>
            <a:ext cx="3166533" cy="4767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DC0FBB66-FA92-4E56-888A-8227A78EAA43}" type="slidenum">
              <a:rPr lang="es-MX" altLang="pt-BR" sz="1300">
                <a:solidFill>
                  <a:srgbClr val="000000"/>
                </a:solidFill>
                <a:cs typeface="Segoe UI" panose="020B0502040204020203" pitchFamily="34" charset="0"/>
              </a:rPr>
              <a:pPr algn="r" eaLnBrk="1" hangingPunct="1">
                <a:buClrTx/>
                <a:buFontTx/>
                <a:buNone/>
              </a:pPr>
              <a:t>12</a:t>
            </a:fld>
            <a:endParaRPr lang="es-MX" altLang="pt-BR" sz="1300">
              <a:solidFill>
                <a:srgbClr val="000000"/>
              </a:solidFill>
              <a:cs typeface="Segoe UI" panose="020B0502040204020203" pitchFamily="34" charset="0"/>
            </a:endParaRPr>
          </a:p>
        </p:txBody>
      </p:sp>
      <p:sp>
        <p:nvSpPr>
          <p:cNvPr id="186372" name="Text Box 2"/>
          <p:cNvSpPr txBox="1">
            <a:spLocks noChangeArrowheads="1"/>
          </p:cNvSpPr>
          <p:nvPr/>
        </p:nvSpPr>
        <p:spPr bwMode="auto">
          <a:xfrm>
            <a:off x="4143587" y="9119473"/>
            <a:ext cx="3168226" cy="478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5139" tIns="49472" rIns="95139" bIns="49472" anchor="b"/>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r" eaLnBrk="1" hangingPunct="1">
              <a:buClrTx/>
              <a:buFontTx/>
              <a:buNone/>
            </a:pPr>
            <a:fld id="{3070D4D5-6B0E-4363-AEDD-2E8A8BCE908F}" type="slidenum">
              <a:rPr lang="es-MX" altLang="pt-BR" sz="1300">
                <a:solidFill>
                  <a:srgbClr val="000000"/>
                </a:solidFill>
                <a:cs typeface="Segoe UI" panose="020B0502040204020203" pitchFamily="34" charset="0"/>
              </a:rPr>
              <a:pPr algn="r" eaLnBrk="1" hangingPunct="1">
                <a:buClrTx/>
                <a:buFontTx/>
                <a:buNone/>
              </a:pPr>
              <a:t>12</a:t>
            </a:fld>
            <a:endParaRPr lang="es-MX" altLang="pt-BR" sz="1300">
              <a:solidFill>
                <a:srgbClr val="000000"/>
              </a:solidFill>
              <a:cs typeface="Segoe UI" panose="020B0502040204020203" pitchFamily="34" charset="0"/>
            </a:endParaRPr>
          </a:p>
        </p:txBody>
      </p:sp>
      <p:sp>
        <p:nvSpPr>
          <p:cNvPr id="186373" name="Rectangle 3"/>
          <p:cNvSpPr>
            <a:spLocks noGrp="1" noRot="1" noChangeAspect="1" noChangeArrowheads="1" noTextEdit="1"/>
          </p:cNvSpPr>
          <p:nvPr>
            <p:ph type="sldImg"/>
          </p:nvPr>
        </p:nvSpPr>
        <p:spPr>
          <a:xfrm>
            <a:off x="1257300" y="720725"/>
            <a:ext cx="4800600" cy="360045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4" name="Text Box 4"/>
          <p:cNvSpPr txBox="1">
            <a:spLocks noChangeArrowheads="1"/>
          </p:cNvSpPr>
          <p:nvPr/>
        </p:nvSpPr>
        <p:spPr bwMode="auto">
          <a:xfrm>
            <a:off x="731520" y="4560570"/>
            <a:ext cx="5852160" cy="4320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6661" tIns="48331" rIns="96661" bIns="48331" anchor="ctr"/>
          <a:lstStyle/>
          <a:p>
            <a:endParaRPr lang="es-AR" altLang="pt-BR"/>
          </a:p>
        </p:txBody>
      </p:sp>
    </p:spTree>
    <p:extLst>
      <p:ext uri="{BB962C8B-B14F-4D97-AF65-F5344CB8AC3E}">
        <p14:creationId xmlns:p14="http://schemas.microsoft.com/office/powerpoint/2010/main" val="3900876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5"/>
          <p:cNvSpPr>
            <a:spLocks noGrp="1" noChangeArrowheads="1"/>
          </p:cNvSpPr>
          <p:nvPr>
            <p:ph type="sldNum" idx="10"/>
          </p:nvPr>
        </p:nvSpPr>
        <p:spPr>
          <a:ln/>
        </p:spPr>
        <p:txBody>
          <a:bodyPr/>
          <a:lstStyle>
            <a:lvl1pPr>
              <a:defRPr/>
            </a:lvl1pPr>
          </a:lstStyle>
          <a:p>
            <a:fld id="{D6FA6782-CFE3-49DF-AF9B-D3CBE4B11804}" type="slidenum">
              <a:rPr lang="es-ES" altLang="pt-BR"/>
              <a:pPr/>
              <a:t>‹Nº›</a:t>
            </a:fld>
            <a:endParaRPr lang="es-ES" altLang="pt-BR"/>
          </a:p>
        </p:txBody>
      </p:sp>
    </p:spTree>
    <p:extLst>
      <p:ext uri="{BB962C8B-B14F-4D97-AF65-F5344CB8AC3E}">
        <p14:creationId xmlns:p14="http://schemas.microsoft.com/office/powerpoint/2010/main" val="2566958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5"/>
          <p:cNvSpPr>
            <a:spLocks noGrp="1" noChangeArrowheads="1"/>
          </p:cNvSpPr>
          <p:nvPr>
            <p:ph type="sldNum" idx="10"/>
          </p:nvPr>
        </p:nvSpPr>
        <p:spPr>
          <a:ln/>
        </p:spPr>
        <p:txBody>
          <a:bodyPr/>
          <a:lstStyle>
            <a:lvl1pPr>
              <a:defRPr/>
            </a:lvl1pPr>
          </a:lstStyle>
          <a:p>
            <a:fld id="{647C9585-C2F8-4597-A420-CE9354001540}" type="slidenum">
              <a:rPr lang="es-ES" altLang="pt-BR"/>
              <a:pPr/>
              <a:t>‹Nº›</a:t>
            </a:fld>
            <a:endParaRPr lang="es-ES" altLang="pt-BR"/>
          </a:p>
        </p:txBody>
      </p:sp>
    </p:spTree>
    <p:extLst>
      <p:ext uri="{BB962C8B-B14F-4D97-AF65-F5344CB8AC3E}">
        <p14:creationId xmlns:p14="http://schemas.microsoft.com/office/powerpoint/2010/main" val="20502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1925" y="609600"/>
            <a:ext cx="1941513" cy="5481638"/>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3725" cy="54816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5"/>
          <p:cNvSpPr>
            <a:spLocks noGrp="1" noChangeArrowheads="1"/>
          </p:cNvSpPr>
          <p:nvPr>
            <p:ph type="sldNum" idx="10"/>
          </p:nvPr>
        </p:nvSpPr>
        <p:spPr>
          <a:ln/>
        </p:spPr>
        <p:txBody>
          <a:bodyPr/>
          <a:lstStyle>
            <a:lvl1pPr>
              <a:defRPr/>
            </a:lvl1pPr>
          </a:lstStyle>
          <a:p>
            <a:fld id="{1F409529-244D-4904-BBBF-DCE76C584461}" type="slidenum">
              <a:rPr lang="es-ES" altLang="pt-BR"/>
              <a:pPr/>
              <a:t>‹Nº›</a:t>
            </a:fld>
            <a:endParaRPr lang="es-ES" altLang="pt-BR"/>
          </a:p>
        </p:txBody>
      </p:sp>
    </p:spTree>
    <p:extLst>
      <p:ext uri="{BB962C8B-B14F-4D97-AF65-F5344CB8AC3E}">
        <p14:creationId xmlns:p14="http://schemas.microsoft.com/office/powerpoint/2010/main" val="1087595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5"/>
          <p:cNvSpPr>
            <a:spLocks noGrp="1" noChangeArrowheads="1"/>
          </p:cNvSpPr>
          <p:nvPr>
            <p:ph type="sldNum" idx="10"/>
          </p:nvPr>
        </p:nvSpPr>
        <p:spPr>
          <a:ln/>
        </p:spPr>
        <p:txBody>
          <a:bodyPr/>
          <a:lstStyle>
            <a:lvl1pPr>
              <a:defRPr/>
            </a:lvl1pPr>
          </a:lstStyle>
          <a:p>
            <a:fld id="{DE3B2D79-9C1E-446A-B7CE-24E54E310E50}" type="slidenum">
              <a:rPr lang="es-ES" altLang="pt-BR"/>
              <a:pPr/>
              <a:t>‹Nº›</a:t>
            </a:fld>
            <a:endParaRPr lang="es-ES" altLang="pt-BR"/>
          </a:p>
        </p:txBody>
      </p:sp>
    </p:spTree>
    <p:extLst>
      <p:ext uri="{BB962C8B-B14F-4D97-AF65-F5344CB8AC3E}">
        <p14:creationId xmlns:p14="http://schemas.microsoft.com/office/powerpoint/2010/main" val="261137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5"/>
          <p:cNvSpPr>
            <a:spLocks noGrp="1" noChangeArrowheads="1"/>
          </p:cNvSpPr>
          <p:nvPr>
            <p:ph type="sldNum" idx="10"/>
          </p:nvPr>
        </p:nvSpPr>
        <p:spPr>
          <a:ln/>
        </p:spPr>
        <p:txBody>
          <a:bodyPr/>
          <a:lstStyle>
            <a:lvl1pPr>
              <a:defRPr/>
            </a:lvl1pPr>
          </a:lstStyle>
          <a:p>
            <a:fld id="{39042AFF-92BB-4A6A-9D01-9C7E3D756FBA}" type="slidenum">
              <a:rPr lang="es-ES" altLang="pt-BR"/>
              <a:pPr/>
              <a:t>‹Nº›</a:t>
            </a:fld>
            <a:endParaRPr lang="es-ES" altLang="pt-BR"/>
          </a:p>
        </p:txBody>
      </p:sp>
    </p:spTree>
    <p:extLst>
      <p:ext uri="{BB962C8B-B14F-4D97-AF65-F5344CB8AC3E}">
        <p14:creationId xmlns:p14="http://schemas.microsoft.com/office/powerpoint/2010/main" val="1931100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06825" cy="4110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5025" y="1981200"/>
            <a:ext cx="3808413" cy="41100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5"/>
          <p:cNvSpPr>
            <a:spLocks noGrp="1" noChangeArrowheads="1"/>
          </p:cNvSpPr>
          <p:nvPr>
            <p:ph type="sldNum" idx="10"/>
          </p:nvPr>
        </p:nvSpPr>
        <p:spPr>
          <a:ln/>
        </p:spPr>
        <p:txBody>
          <a:bodyPr/>
          <a:lstStyle>
            <a:lvl1pPr>
              <a:defRPr/>
            </a:lvl1pPr>
          </a:lstStyle>
          <a:p>
            <a:fld id="{C9069050-37D6-4BD7-9D58-3F1F87CD5B45}" type="slidenum">
              <a:rPr lang="es-ES" altLang="pt-BR"/>
              <a:pPr/>
              <a:t>‹Nº›</a:t>
            </a:fld>
            <a:endParaRPr lang="es-ES" altLang="pt-BR"/>
          </a:p>
        </p:txBody>
      </p:sp>
    </p:spTree>
    <p:extLst>
      <p:ext uri="{BB962C8B-B14F-4D97-AF65-F5344CB8AC3E}">
        <p14:creationId xmlns:p14="http://schemas.microsoft.com/office/powerpoint/2010/main" val="1798034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5"/>
          <p:cNvSpPr>
            <a:spLocks noGrp="1" noChangeArrowheads="1"/>
          </p:cNvSpPr>
          <p:nvPr>
            <p:ph type="sldNum" idx="10"/>
          </p:nvPr>
        </p:nvSpPr>
        <p:spPr>
          <a:ln/>
        </p:spPr>
        <p:txBody>
          <a:bodyPr/>
          <a:lstStyle>
            <a:lvl1pPr>
              <a:defRPr/>
            </a:lvl1pPr>
          </a:lstStyle>
          <a:p>
            <a:fld id="{24AACDC2-C115-4B29-9C78-6C57CA3CE104}" type="slidenum">
              <a:rPr lang="es-ES" altLang="pt-BR"/>
              <a:pPr/>
              <a:t>‹Nº›</a:t>
            </a:fld>
            <a:endParaRPr lang="es-ES" altLang="pt-BR"/>
          </a:p>
        </p:txBody>
      </p:sp>
    </p:spTree>
    <p:extLst>
      <p:ext uri="{BB962C8B-B14F-4D97-AF65-F5344CB8AC3E}">
        <p14:creationId xmlns:p14="http://schemas.microsoft.com/office/powerpoint/2010/main" val="4272303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5"/>
          <p:cNvSpPr>
            <a:spLocks noGrp="1" noChangeArrowheads="1"/>
          </p:cNvSpPr>
          <p:nvPr>
            <p:ph type="sldNum" idx="10"/>
          </p:nvPr>
        </p:nvSpPr>
        <p:spPr>
          <a:ln/>
        </p:spPr>
        <p:txBody>
          <a:bodyPr/>
          <a:lstStyle>
            <a:lvl1pPr>
              <a:defRPr/>
            </a:lvl1pPr>
          </a:lstStyle>
          <a:p>
            <a:fld id="{F353A991-9AC7-49AC-B21A-4AB3CFA9CC0D}" type="slidenum">
              <a:rPr lang="es-ES" altLang="pt-BR"/>
              <a:pPr/>
              <a:t>‹Nº›</a:t>
            </a:fld>
            <a:endParaRPr lang="es-ES" altLang="pt-BR"/>
          </a:p>
        </p:txBody>
      </p:sp>
    </p:spTree>
    <p:extLst>
      <p:ext uri="{BB962C8B-B14F-4D97-AF65-F5344CB8AC3E}">
        <p14:creationId xmlns:p14="http://schemas.microsoft.com/office/powerpoint/2010/main" val="390957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FAB86469-C2D9-4E2D-A765-A83EAB5EF27E}" type="slidenum">
              <a:rPr lang="es-ES" altLang="pt-BR"/>
              <a:pPr/>
              <a:t>‹Nº›</a:t>
            </a:fld>
            <a:endParaRPr lang="es-ES" altLang="pt-BR"/>
          </a:p>
        </p:txBody>
      </p:sp>
    </p:spTree>
    <p:extLst>
      <p:ext uri="{BB962C8B-B14F-4D97-AF65-F5344CB8AC3E}">
        <p14:creationId xmlns:p14="http://schemas.microsoft.com/office/powerpoint/2010/main" val="382767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fld id="{BDD951AD-D3DD-48B7-970B-F0685D41E672}" type="slidenum">
              <a:rPr lang="es-ES" altLang="pt-BR"/>
              <a:pPr/>
              <a:t>‹Nº›</a:t>
            </a:fld>
            <a:endParaRPr lang="es-ES" altLang="pt-BR"/>
          </a:p>
        </p:txBody>
      </p:sp>
    </p:spTree>
    <p:extLst>
      <p:ext uri="{BB962C8B-B14F-4D97-AF65-F5344CB8AC3E}">
        <p14:creationId xmlns:p14="http://schemas.microsoft.com/office/powerpoint/2010/main" val="3872020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5"/>
          <p:cNvSpPr>
            <a:spLocks noGrp="1" noChangeArrowheads="1"/>
          </p:cNvSpPr>
          <p:nvPr>
            <p:ph type="sldNum" idx="10"/>
          </p:nvPr>
        </p:nvSpPr>
        <p:spPr>
          <a:ln/>
        </p:spPr>
        <p:txBody>
          <a:bodyPr/>
          <a:lstStyle>
            <a:lvl1pPr>
              <a:defRPr/>
            </a:lvl1pPr>
          </a:lstStyle>
          <a:p>
            <a:fld id="{1FCB2097-7BF6-462A-9475-20CBF8C9F5EA}" type="slidenum">
              <a:rPr lang="es-ES" altLang="pt-BR"/>
              <a:pPr/>
              <a:t>‹Nº›</a:t>
            </a:fld>
            <a:endParaRPr lang="es-ES" altLang="pt-BR"/>
          </a:p>
        </p:txBody>
      </p:sp>
    </p:spTree>
    <p:extLst>
      <p:ext uri="{BB962C8B-B14F-4D97-AF65-F5344CB8AC3E}">
        <p14:creationId xmlns:p14="http://schemas.microsoft.com/office/powerpoint/2010/main" val="194506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685800" y="609600"/>
            <a:ext cx="7767638" cy="113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pt-BR"/>
              <a:t>Pulse para editar el formato del texto de título</a:t>
            </a:r>
          </a:p>
        </p:txBody>
      </p:sp>
      <p:sp>
        <p:nvSpPr>
          <p:cNvPr id="1027" name="Rectangle 2"/>
          <p:cNvSpPr>
            <a:spLocks noGrp="1" noChangeArrowheads="1"/>
          </p:cNvSpPr>
          <p:nvPr>
            <p:ph type="body" idx="1"/>
          </p:nvPr>
        </p:nvSpPr>
        <p:spPr bwMode="auto">
          <a:xfrm>
            <a:off x="685800" y="1981200"/>
            <a:ext cx="7767638" cy="411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pt-BR"/>
              <a:t>Pulse para editar el formato de esquema del texto</a:t>
            </a:r>
          </a:p>
          <a:p>
            <a:pPr lvl="1"/>
            <a:r>
              <a:rPr lang="en-GB" altLang="pt-BR"/>
              <a:t>Segundo nivel del esquema</a:t>
            </a:r>
          </a:p>
          <a:p>
            <a:pPr lvl="2"/>
            <a:r>
              <a:rPr lang="en-GB" altLang="pt-BR"/>
              <a:t>Tercer nivel del esquema</a:t>
            </a:r>
          </a:p>
          <a:p>
            <a:pPr lvl="3"/>
            <a:r>
              <a:rPr lang="en-GB" altLang="pt-BR"/>
              <a:t>Cuarto nivel del esquema</a:t>
            </a:r>
          </a:p>
          <a:p>
            <a:pPr lvl="4"/>
            <a:r>
              <a:rPr lang="en-GB" altLang="pt-BR"/>
              <a:t>Quinto nivel del esquema</a:t>
            </a:r>
          </a:p>
          <a:p>
            <a:pPr lvl="4"/>
            <a:r>
              <a:rPr lang="en-GB" altLang="pt-BR"/>
              <a:t>Sexto nivel del esquema</a:t>
            </a:r>
          </a:p>
          <a:p>
            <a:pPr lvl="4"/>
            <a:r>
              <a:rPr lang="en-GB" altLang="pt-BR"/>
              <a:t>Séptimo nivel del esquema</a:t>
            </a:r>
          </a:p>
        </p:txBody>
      </p:sp>
      <p:sp>
        <p:nvSpPr>
          <p:cNvPr id="1028" name="Text Box 3"/>
          <p:cNvSpPr txBox="1">
            <a:spLocks noChangeArrowheads="1"/>
          </p:cNvSpPr>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1029" name="Text Box 4"/>
          <p:cNvSpPr txBox="1">
            <a:spLocks noChangeArrowheads="1"/>
          </p:cNvSpPr>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2" name="Rectangle 5"/>
          <p:cNvSpPr>
            <a:spLocks noGrp="1" noChangeArrowheads="1"/>
          </p:cNvSpPr>
          <p:nvPr>
            <p:ph type="sldNum"/>
          </p:nvPr>
        </p:nvSpPr>
        <p:spPr bwMode="auto">
          <a:xfrm>
            <a:off x="6553200" y="6248400"/>
            <a:ext cx="1900238" cy="452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rgbClr val="FFFFFF"/>
                </a:solidFill>
              </a:defRPr>
            </a:lvl1pPr>
          </a:lstStyle>
          <a:p>
            <a:fld id="{1F48DA1F-3925-49BD-8C64-5D4F4D2705D7}" type="slidenum">
              <a:rPr lang="es-ES" altLang="pt-BR"/>
              <a:pPr/>
              <a:t>‹Nº›</a:t>
            </a:fld>
            <a:endParaRPr lang="es-ES" alt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Microsoft YaHei" charset="-122"/>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Microsoft YaHei" charset="-122"/>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Microsoft YaHei" charset="-122"/>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4400">
          <a:solidFill>
            <a:srgbClr val="000000"/>
          </a:solidFill>
          <a:latin typeface="Times New Roman" pitchFamily="16" charset="0"/>
          <a:ea typeface="Microsoft YaHei" charset="-122"/>
        </a:defRPr>
      </a:lvl5pPr>
      <a:lvl6pPr marL="25146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Microsoft YaHei" charset="-122"/>
        </a:defRPr>
      </a:lvl6pPr>
      <a:lvl7pPr marL="29718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Microsoft YaHei" charset="-122"/>
        </a:defRPr>
      </a:lvl7pPr>
      <a:lvl8pPr marL="34290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Microsoft YaHei" charset="-122"/>
        </a:defRPr>
      </a:lvl8pPr>
      <a:lvl9pPr marL="3886200" indent="-228600" algn="ctr" defTabSz="449263" rtl="0" eaLnBrk="0" fontAlgn="base" hangingPunct="0">
        <a:spcBef>
          <a:spcPct val="0"/>
        </a:spcBef>
        <a:spcAft>
          <a:spcPct val="0"/>
        </a:spcAft>
        <a:buClr>
          <a:srgbClr val="000000"/>
        </a:buClr>
        <a:buSzPct val="100000"/>
        <a:buFont typeface="Times New Roman" pitchFamily="16" charset="0"/>
        <a:defRPr sz="4400">
          <a:solidFill>
            <a:srgbClr val="000000"/>
          </a:solidFill>
          <a:latin typeface="Times New Roman" pitchFamily="16" charset="0"/>
          <a:ea typeface="Microsoft YaHei" charset="-122"/>
        </a:defRPr>
      </a:lvl9pPr>
    </p:titleStyle>
    <p:bodyStyle>
      <a:lvl1pPr marL="342900" indent="-342900" algn="l" defTabSz="449263" rtl="0" eaLnBrk="0" fontAlgn="base" hangingPunct="0">
        <a:spcBef>
          <a:spcPts val="800"/>
        </a:spcBef>
        <a:spcAft>
          <a:spcPct val="0"/>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49263" rtl="0" eaLnBrk="0" fontAlgn="base" hangingPunct="0">
        <a:spcBef>
          <a:spcPts val="700"/>
        </a:spcBef>
        <a:spcAft>
          <a:spcPct val="0"/>
        </a:spcAft>
        <a:buClr>
          <a:srgbClr val="000000"/>
        </a:buClr>
        <a:buSzPct val="100000"/>
        <a:buFont typeface="Times New Roman" panose="02020603050405020304" pitchFamily="18" charset="0"/>
        <a:defRPr sz="2800">
          <a:solidFill>
            <a:srgbClr val="00000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defRPr sz="2400">
          <a:solidFill>
            <a:srgbClr val="000000"/>
          </a:solidFill>
          <a:latin typeface="+mn-lt"/>
          <a:ea typeface="+mn-ea"/>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a:solidFill>
            <a:srgbClr val="000000"/>
          </a:solidFill>
          <a:latin typeface="+mn-lt"/>
          <a:ea typeface="+mn-ea"/>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590.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37.png"/><Relationship Id="rId5" Type="http://schemas.openxmlformats.org/officeDocument/2006/relationships/image" Target="../media/image36.wmf"/><Relationship Id="rId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44.png"/><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wmf"/></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2.png"/><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51.png"/><Relationship Id="rId5" Type="http://schemas.openxmlformats.org/officeDocument/2006/relationships/image" Target="../media/image49.wmf"/><Relationship Id="rId4" Type="http://schemas.openxmlformats.org/officeDocument/2006/relationships/oleObject" Target="../embeddings/oleObject4.bin"/></Relationships>
</file>

<file path=ppt/slides/_rels/slide3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s>
</file>

<file path=ppt/slides/_rels/slide7.xml.rels><?xml version="1.0" encoding="UTF-8" standalone="yes"?>
<Relationships xmlns="http://schemas.openxmlformats.org/package/2006/relationships"><Relationship Id="rId3" Type="http://schemas.openxmlformats.org/officeDocument/2006/relationships/image" Target="../media/image157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59.png"/><Relationship Id="rId4" Type="http://schemas.openxmlformats.org/officeDocument/2006/relationships/image" Target="../media/image158.png"/></Relationships>
</file>

<file path=ppt/slides/_rels/slide8.xml.rels><?xml version="1.0" encoding="UTF-8" standalone="yes"?>
<Relationships xmlns="http://schemas.openxmlformats.org/package/2006/relationships"><Relationship Id="rId8" Type="http://schemas.openxmlformats.org/officeDocument/2006/relationships/image" Target="../media/image165.png"/><Relationship Id="rId3" Type="http://schemas.openxmlformats.org/officeDocument/2006/relationships/image" Target="../media/image160.png"/><Relationship Id="rId7" Type="http://schemas.openxmlformats.org/officeDocument/2006/relationships/image" Target="../media/image16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3.png"/><Relationship Id="rId5" Type="http://schemas.openxmlformats.org/officeDocument/2006/relationships/image" Target="../media/image162.png"/><Relationship Id="rId4" Type="http://schemas.openxmlformats.org/officeDocument/2006/relationships/image" Target="../media/image16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ChangeArrowheads="1"/>
          </p:cNvSpPr>
          <p:nvPr/>
        </p:nvSpPr>
        <p:spPr bwMode="auto">
          <a:xfrm>
            <a:off x="0" y="3013769"/>
            <a:ext cx="914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ES" altLang="pt-BR" sz="4000" b="1" dirty="0" smtClean="0">
                <a:solidFill>
                  <a:schemeClr val="tx1"/>
                </a:solidFill>
                <a:latin typeface="Arial" panose="020B0604020202020204" pitchFamily="34" charset="0"/>
                <a:cs typeface="Arial" panose="020B0604020202020204" pitchFamily="34" charset="0"/>
              </a:rPr>
              <a:t>ONDAS ESTACIONARIAS</a:t>
            </a:r>
            <a:endParaRPr lang="es-ES" altLang="pt-BR" sz="40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410772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ChangeArrowheads="1"/>
          </p:cNvSpPr>
          <p:nvPr/>
        </p:nvSpPr>
        <p:spPr bwMode="auto">
          <a:xfrm>
            <a:off x="-24070" y="116632"/>
            <a:ext cx="9144000"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800" dirty="0">
                <a:solidFill>
                  <a:srgbClr val="000000"/>
                </a:solidFill>
                <a:latin typeface="Arial" panose="020B0604020202020204" pitchFamily="34" charset="0"/>
                <a:cs typeface="Arial" panose="020B0604020202020204" pitchFamily="34" charset="0"/>
              </a:rPr>
              <a:t>Exposiciones sucesivas de ondas estacionarias en una cuerda estirada. De a) a d), la frecuencia de oscilación del extremo derecho aumenta, y la longitud de la onda estacionaria disminuye. </a:t>
            </a:r>
          </a:p>
        </p:txBody>
      </p:sp>
      <p:pic>
        <p:nvPicPr>
          <p:cNvPr id="6" name="Imagen 5"/>
          <p:cNvPicPr>
            <a:picLocks noChangeAspect="1"/>
          </p:cNvPicPr>
          <p:nvPr/>
        </p:nvPicPr>
        <p:blipFill>
          <a:blip r:embed="rId3"/>
          <a:stretch>
            <a:fillRect/>
          </a:stretch>
        </p:blipFill>
        <p:spPr>
          <a:xfrm>
            <a:off x="0" y="2060848"/>
            <a:ext cx="9095861" cy="4797152"/>
          </a:xfrm>
          <a:prstGeom prst="rect">
            <a:avLst/>
          </a:prstGeom>
        </p:spPr>
      </p:pic>
    </p:spTree>
    <p:extLst>
      <p:ext uri="{BB962C8B-B14F-4D97-AF65-F5344CB8AC3E}">
        <p14:creationId xmlns:p14="http://schemas.microsoft.com/office/powerpoint/2010/main" val="322386983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ChangeArrowheads="1"/>
          </p:cNvSpPr>
          <p:nvPr/>
        </p:nvSpPr>
        <p:spPr bwMode="auto">
          <a:xfrm>
            <a:off x="1782" y="27678"/>
            <a:ext cx="9144000" cy="1818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800" dirty="0">
                <a:solidFill>
                  <a:srgbClr val="000000"/>
                </a:solidFill>
                <a:latin typeface="Arial" panose="020B0604020202020204" pitchFamily="34" charset="0"/>
                <a:cs typeface="Arial" panose="020B0604020202020204" pitchFamily="34" charset="0"/>
              </a:rPr>
              <a:t>Exposiciones sucesivas de ondas estacionarias en una cuerda estirada. De a) a d), la frecuencia de oscilación del extremo derecho aumenta, y la longitud de la onda estacionaria disminuye. </a:t>
            </a:r>
          </a:p>
        </p:txBody>
      </p:sp>
      <p:pic>
        <p:nvPicPr>
          <p:cNvPr id="2" name="Imagen 1"/>
          <p:cNvPicPr>
            <a:picLocks noChangeAspect="1"/>
          </p:cNvPicPr>
          <p:nvPr/>
        </p:nvPicPr>
        <p:blipFill>
          <a:blip r:embed="rId3"/>
          <a:stretch>
            <a:fillRect/>
          </a:stretch>
        </p:blipFill>
        <p:spPr>
          <a:xfrm>
            <a:off x="-1" y="2636913"/>
            <a:ext cx="4355978" cy="4232774"/>
          </a:xfrm>
          <a:prstGeom prst="rect">
            <a:avLst/>
          </a:prstGeom>
        </p:spPr>
      </p:pic>
      <p:pic>
        <p:nvPicPr>
          <p:cNvPr id="3" name="Imagen 2"/>
          <p:cNvPicPr>
            <a:picLocks noChangeAspect="1"/>
          </p:cNvPicPr>
          <p:nvPr/>
        </p:nvPicPr>
        <p:blipFill>
          <a:blip r:embed="rId4"/>
          <a:stretch>
            <a:fillRect/>
          </a:stretch>
        </p:blipFill>
        <p:spPr>
          <a:xfrm>
            <a:off x="4355977" y="2636913"/>
            <a:ext cx="4754132" cy="4221088"/>
          </a:xfrm>
          <a:prstGeom prst="rect">
            <a:avLst/>
          </a:prstGeom>
        </p:spPr>
      </p:pic>
    </p:spTree>
    <p:extLst>
      <p:ext uri="{BB962C8B-B14F-4D97-AF65-F5344CB8AC3E}">
        <p14:creationId xmlns:p14="http://schemas.microsoft.com/office/powerpoint/2010/main" val="35531584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ChangeArrowheads="1"/>
          </p:cNvSpPr>
          <p:nvPr/>
        </p:nvSpPr>
        <p:spPr bwMode="auto">
          <a:xfrm>
            <a:off x="0" y="0"/>
            <a:ext cx="9144000"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smtClean="0">
                <a:solidFill>
                  <a:srgbClr val="000000"/>
                </a:solidFill>
                <a:latin typeface="Arial" panose="020B0604020202020204" pitchFamily="34" charset="0"/>
                <a:cs typeface="Arial" panose="020B0604020202020204" pitchFamily="34" charset="0"/>
              </a:rPr>
              <a:t>e</a:t>
            </a:r>
            <a:r>
              <a:rPr lang="es-ES" altLang="pt-BR" dirty="0">
                <a:solidFill>
                  <a:srgbClr val="000000"/>
                </a:solidFill>
                <a:latin typeface="Arial" panose="020B0604020202020204" pitchFamily="34" charset="0"/>
                <a:cs typeface="Arial" panose="020B0604020202020204" pitchFamily="34" charset="0"/>
              </a:rPr>
              <a:t>) Los extremos del movimiento de la onda estacionaria de b), con nodos en el centro y en los extremos. El extremo derecho de la cuerda se mueve muy poco en comparación con los antinodos, así que  es prácticamente un nodo.</a:t>
            </a:r>
          </a:p>
        </p:txBody>
      </p:sp>
      <p:pic>
        <p:nvPicPr>
          <p:cNvPr id="7" name="Imagen 6"/>
          <p:cNvPicPr>
            <a:picLocks noChangeAspect="1"/>
          </p:cNvPicPr>
          <p:nvPr/>
        </p:nvPicPr>
        <p:blipFill>
          <a:blip r:embed="rId3"/>
          <a:stretch>
            <a:fillRect/>
          </a:stretch>
        </p:blipFill>
        <p:spPr>
          <a:xfrm>
            <a:off x="1" y="3717032"/>
            <a:ext cx="9135438" cy="3130415"/>
          </a:xfrm>
          <a:prstGeom prst="rect">
            <a:avLst/>
          </a:prstGeom>
        </p:spPr>
      </p:pic>
      <p:pic>
        <p:nvPicPr>
          <p:cNvPr id="3" name="Imagen 2"/>
          <p:cNvPicPr>
            <a:picLocks noChangeAspect="1"/>
          </p:cNvPicPr>
          <p:nvPr/>
        </p:nvPicPr>
        <p:blipFill>
          <a:blip r:embed="rId4"/>
          <a:stretch>
            <a:fillRect/>
          </a:stretch>
        </p:blipFill>
        <p:spPr>
          <a:xfrm>
            <a:off x="5059819" y="1340768"/>
            <a:ext cx="4084181" cy="2232248"/>
          </a:xfrm>
          <a:prstGeom prst="rect">
            <a:avLst/>
          </a:prstGeom>
        </p:spPr>
      </p:pic>
    </p:spTree>
    <p:extLst>
      <p:ext uri="{BB962C8B-B14F-4D97-AF65-F5344CB8AC3E}">
        <p14:creationId xmlns:p14="http://schemas.microsoft.com/office/powerpoint/2010/main" val="1245269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ChangeArrowheads="1"/>
          </p:cNvSpPr>
          <p:nvPr/>
        </p:nvSpPr>
        <p:spPr bwMode="auto">
          <a:xfrm>
            <a:off x="0" y="-26988"/>
            <a:ext cx="9144000" cy="16949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ES" altLang="pt-BR" sz="3200" b="1" dirty="0">
                <a:solidFill>
                  <a:srgbClr val="000000"/>
                </a:solidFill>
                <a:latin typeface="Arial" panose="020B0604020202020204" pitchFamily="34" charset="0"/>
                <a:cs typeface="Arial" panose="020B0604020202020204" pitchFamily="34" charset="0"/>
              </a:rPr>
              <a:t>Formación de una onda estacionaria</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Una onda que viaja a la izquierda (curvas rojas) se combina con otra que viaja a la derecha (curvas azules) para formar una onda estacionaria.</a:t>
            </a:r>
          </a:p>
        </p:txBody>
      </p:sp>
      <p:pic>
        <p:nvPicPr>
          <p:cNvPr id="9" name="Picture 8" descr="Resultado de imagen para imagenes de ondas estacionar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832"/>
            <a:ext cx="9144000" cy="439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3099883"/>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32"/>
            <a:ext cx="9144000" cy="36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45024"/>
            <a:ext cx="9144000" cy="3267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17337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1" y="1"/>
            <a:ext cx="9132039" cy="32849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60" y="3284985"/>
            <a:ext cx="9131439" cy="3573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630085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1"/>
          <p:cNvSpPr>
            <a:spLocks noChangeArrowheads="1"/>
          </p:cNvSpPr>
          <p:nvPr/>
        </p:nvSpPr>
        <p:spPr bwMode="auto">
          <a:xfrm>
            <a:off x="0" y="-26988"/>
            <a:ext cx="91440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ES" altLang="pt-BR" sz="3200" b="1" dirty="0">
                <a:solidFill>
                  <a:srgbClr val="000000"/>
                </a:solidFill>
                <a:latin typeface="Arial" panose="020B0604020202020204" pitchFamily="34" charset="0"/>
                <a:cs typeface="Arial" panose="020B0604020202020204" pitchFamily="34" charset="0"/>
              </a:rPr>
              <a:t>T</a:t>
            </a:r>
            <a:r>
              <a:rPr lang="es-ES" altLang="pt-BR" sz="3200" b="1" dirty="0" smtClean="0">
                <a:solidFill>
                  <a:srgbClr val="000000"/>
                </a:solidFill>
                <a:latin typeface="Arial" panose="020B0604020202020204" pitchFamily="34" charset="0"/>
                <a:cs typeface="Arial" panose="020B0604020202020204" pitchFamily="34" charset="0"/>
              </a:rPr>
              <a:t>ratamiento matemático</a:t>
            </a:r>
            <a:endParaRPr lang="es-ES" altLang="pt-BR" dirty="0">
              <a:solidFill>
                <a:srgbClr val="000000"/>
              </a:solidFill>
            </a:endParaRPr>
          </a:p>
        </p:txBody>
      </p:sp>
      <p:pic>
        <p:nvPicPr>
          <p:cNvPr id="901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 y="700700"/>
            <a:ext cx="9124950"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6"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13" y="2640013"/>
            <a:ext cx="9126537" cy="457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286125"/>
            <a:ext cx="9124950" cy="463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0118"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13" y="3932238"/>
            <a:ext cx="9126537" cy="584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0119" name="Rectangle 6"/>
          <p:cNvSpPr>
            <a:spLocks noChangeArrowheads="1"/>
          </p:cNvSpPr>
          <p:nvPr/>
        </p:nvSpPr>
        <p:spPr bwMode="auto">
          <a:xfrm>
            <a:off x="0" y="4730750"/>
            <a:ext cx="9144000" cy="2310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La ecuación tiene dos factores: una función de </a:t>
            </a:r>
            <a:r>
              <a:rPr lang="es-ES" altLang="pt-BR" i="1" dirty="0">
                <a:solidFill>
                  <a:srgbClr val="000000"/>
                </a:solidFill>
                <a:latin typeface="Arial" panose="020B0604020202020204" pitchFamily="34" charset="0"/>
                <a:cs typeface="Arial" panose="020B0604020202020204" pitchFamily="34" charset="0"/>
              </a:rPr>
              <a:t>x</a:t>
            </a:r>
            <a:r>
              <a:rPr lang="es-ES" altLang="pt-BR" dirty="0">
                <a:solidFill>
                  <a:srgbClr val="000000"/>
                </a:solidFill>
                <a:latin typeface="Arial" panose="020B0604020202020204" pitchFamily="34" charset="0"/>
                <a:cs typeface="Arial" panose="020B0604020202020204" pitchFamily="34" charset="0"/>
              </a:rPr>
              <a:t> y una de </a:t>
            </a:r>
            <a:r>
              <a:rPr lang="es-ES" altLang="pt-BR" i="1" dirty="0">
                <a:solidFill>
                  <a:srgbClr val="000000"/>
                </a:solidFill>
                <a:latin typeface="Arial" panose="020B0604020202020204" pitchFamily="34" charset="0"/>
                <a:cs typeface="Arial" panose="020B0604020202020204" pitchFamily="34" charset="0"/>
              </a:rPr>
              <a:t>t</a:t>
            </a:r>
            <a:r>
              <a:rPr lang="es-ES" altLang="pt-BR" dirty="0">
                <a:solidFill>
                  <a:srgbClr val="000000"/>
                </a:solidFill>
                <a:latin typeface="Arial" panose="020B0604020202020204" pitchFamily="34" charset="0"/>
                <a:cs typeface="Arial" panose="020B0604020202020204" pitchFamily="34" charset="0"/>
              </a:rPr>
              <a:t>. </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El factor </a:t>
            </a:r>
            <a:r>
              <a:rPr lang="es-ES" altLang="pt-BR" i="1" dirty="0">
                <a:solidFill>
                  <a:srgbClr val="000000"/>
                </a:solidFill>
                <a:latin typeface="Arial" panose="020B0604020202020204" pitchFamily="34" charset="0"/>
                <a:cs typeface="Arial" panose="020B0604020202020204" pitchFamily="34" charset="0"/>
              </a:rPr>
              <a:t>A</a:t>
            </a:r>
            <a:r>
              <a:rPr lang="es-ES" altLang="pt-BR" i="1" baseline="-25000" dirty="0">
                <a:solidFill>
                  <a:srgbClr val="000000"/>
                </a:solidFill>
                <a:latin typeface="Arial" panose="020B0604020202020204" pitchFamily="34" charset="0"/>
                <a:cs typeface="Arial" panose="020B0604020202020204" pitchFamily="34" charset="0"/>
              </a:rPr>
              <a:t>SW</a:t>
            </a:r>
            <a:r>
              <a:rPr lang="es-ES" altLang="pt-BR" i="1" dirty="0">
                <a:solidFill>
                  <a:srgbClr val="000000"/>
                </a:solidFill>
                <a:latin typeface="Arial" panose="020B0604020202020204" pitchFamily="34" charset="0"/>
                <a:cs typeface="Arial" panose="020B0604020202020204" pitchFamily="34" charset="0"/>
              </a:rPr>
              <a:t> </a:t>
            </a:r>
            <a:r>
              <a:rPr lang="es-ES" altLang="pt-BR" i="1" dirty="0" err="1">
                <a:solidFill>
                  <a:srgbClr val="000000"/>
                </a:solidFill>
                <a:latin typeface="Arial" panose="020B0604020202020204" pitchFamily="34" charset="0"/>
                <a:cs typeface="Arial" panose="020B0604020202020204" pitchFamily="34" charset="0"/>
              </a:rPr>
              <a:t>sen</a:t>
            </a:r>
            <a:r>
              <a:rPr lang="es-ES" altLang="pt-BR" i="1" dirty="0">
                <a:solidFill>
                  <a:srgbClr val="000000"/>
                </a:solidFill>
                <a:latin typeface="Arial" panose="020B0604020202020204" pitchFamily="34" charset="0"/>
                <a:cs typeface="Arial" panose="020B0604020202020204" pitchFamily="34" charset="0"/>
              </a:rPr>
              <a:t> (</a:t>
            </a:r>
            <a:r>
              <a:rPr lang="es-ES" altLang="pt-BR" i="1" dirty="0" err="1">
                <a:solidFill>
                  <a:srgbClr val="000000"/>
                </a:solidFill>
                <a:latin typeface="Arial" panose="020B0604020202020204" pitchFamily="34" charset="0"/>
                <a:cs typeface="Arial" panose="020B0604020202020204" pitchFamily="34" charset="0"/>
              </a:rPr>
              <a:t>kx</a:t>
            </a:r>
            <a:r>
              <a:rPr lang="es-ES" altLang="pt-BR" i="1" dirty="0">
                <a:solidFill>
                  <a:srgbClr val="000000"/>
                </a:solidFill>
                <a:latin typeface="Arial" panose="020B0604020202020204" pitchFamily="34" charset="0"/>
                <a:cs typeface="Arial" panose="020B0604020202020204" pitchFamily="34" charset="0"/>
              </a:rPr>
              <a:t>) </a:t>
            </a:r>
            <a:r>
              <a:rPr lang="es-ES" altLang="pt-BR" dirty="0">
                <a:solidFill>
                  <a:srgbClr val="000000"/>
                </a:solidFill>
                <a:latin typeface="Arial" panose="020B0604020202020204" pitchFamily="34" charset="0"/>
                <a:cs typeface="Arial" panose="020B0604020202020204" pitchFamily="34" charset="0"/>
              </a:rPr>
              <a:t>indica que, en cada instante, la forma de la cuerda es una curva senoidal, donde </a:t>
            </a:r>
            <a:r>
              <a:rPr lang="es-ES" altLang="pt-BR" i="1" dirty="0">
                <a:solidFill>
                  <a:srgbClr val="000000"/>
                </a:solidFill>
                <a:latin typeface="Arial" panose="020B0604020202020204" pitchFamily="34" charset="0"/>
                <a:cs typeface="Arial" panose="020B0604020202020204" pitchFamily="34" charset="0"/>
              </a:rPr>
              <a:t>A</a:t>
            </a:r>
            <a:r>
              <a:rPr lang="es-ES" altLang="pt-BR" i="1" baseline="-25000" dirty="0">
                <a:solidFill>
                  <a:srgbClr val="000000"/>
                </a:solidFill>
                <a:latin typeface="Arial" panose="020B0604020202020204" pitchFamily="34" charset="0"/>
                <a:cs typeface="Arial" panose="020B0604020202020204" pitchFamily="34" charset="0"/>
              </a:rPr>
              <a:t>SW</a:t>
            </a:r>
            <a:r>
              <a:rPr lang="es-ES" altLang="pt-BR" i="1" dirty="0">
                <a:solidFill>
                  <a:srgbClr val="000000"/>
                </a:solidFill>
                <a:latin typeface="Arial" panose="020B0604020202020204" pitchFamily="34" charset="0"/>
                <a:cs typeface="Arial" panose="020B0604020202020204" pitchFamily="34" charset="0"/>
              </a:rPr>
              <a:t> = 2A</a:t>
            </a:r>
            <a:r>
              <a:rPr lang="es-ES" altLang="pt-BR" dirty="0">
                <a:solidFill>
                  <a:srgbClr val="000000"/>
                </a:solidFill>
                <a:latin typeface="Arial" panose="020B0604020202020204" pitchFamily="34" charset="0"/>
                <a:cs typeface="Arial" panose="020B0604020202020204" pitchFamily="34" charset="0"/>
              </a:rPr>
              <a:t>. No obstante, a diferencia de una onda que viaja por una cuerda, la forma de la onda permanece en la misma posición, oscilando verticalmente según el factor </a:t>
            </a:r>
            <a:r>
              <a:rPr lang="es-ES" altLang="pt-BR" i="1" dirty="0" err="1">
                <a:solidFill>
                  <a:srgbClr val="000000"/>
                </a:solidFill>
                <a:latin typeface="Arial" panose="020B0604020202020204" pitchFamily="34" charset="0"/>
                <a:cs typeface="Arial" panose="020B0604020202020204" pitchFamily="34" charset="0"/>
              </a:rPr>
              <a:t>sen</a:t>
            </a:r>
            <a:r>
              <a:rPr lang="es-ES" altLang="pt-BR" i="1" dirty="0">
                <a:solidFill>
                  <a:srgbClr val="000000"/>
                </a:solidFill>
                <a:latin typeface="Arial" panose="020B0604020202020204" pitchFamily="34" charset="0"/>
                <a:cs typeface="Arial" panose="020B0604020202020204" pitchFamily="34" charset="0"/>
              </a:rPr>
              <a:t> </a:t>
            </a:r>
            <a:r>
              <a:rPr lang="es-ES" altLang="pt-BR" i="1" dirty="0" smtClean="0">
                <a:solidFill>
                  <a:srgbClr val="000000"/>
                </a:solidFill>
                <a:latin typeface="Arial" panose="020B0604020202020204" pitchFamily="34" charset="0"/>
                <a:cs typeface="Arial" panose="020B0604020202020204" pitchFamily="34" charset="0"/>
              </a:rPr>
              <a:t>(</a:t>
            </a:r>
            <a:r>
              <a:rPr lang="el-GR" altLang="pt-BR" i="1" dirty="0" smtClean="0">
                <a:solidFill>
                  <a:srgbClr val="000000"/>
                </a:solidFill>
                <a:latin typeface="Arial" panose="020B0604020202020204" pitchFamily="34" charset="0"/>
                <a:cs typeface="Arial" panose="020B0604020202020204" pitchFamily="34" charset="0"/>
              </a:rPr>
              <a:t>ω</a:t>
            </a:r>
            <a:r>
              <a:rPr lang="es-ES" altLang="pt-BR" i="1" dirty="0" smtClean="0">
                <a:solidFill>
                  <a:srgbClr val="000000"/>
                </a:solidFill>
                <a:latin typeface="Arial" panose="020B0604020202020204" pitchFamily="34" charset="0"/>
                <a:cs typeface="Arial" panose="020B0604020202020204" pitchFamily="34" charset="0"/>
              </a:rPr>
              <a:t>t).</a:t>
            </a:r>
            <a:endParaRPr lang="es-ES" altLang="pt-BR" i="1" dirty="0">
              <a:solidFill>
                <a:srgbClr val="000000"/>
              </a:solidFill>
              <a:latin typeface="Arial" panose="020B0604020202020204" pitchFamily="34" charset="0"/>
              <a:cs typeface="Arial" panose="020B0604020202020204" pitchFamily="34" charset="0"/>
            </a:endParaRPr>
          </a:p>
        </p:txBody>
      </p:sp>
      <p:pic>
        <p:nvPicPr>
          <p:cNvPr id="9012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13" y="1340768"/>
            <a:ext cx="9126537" cy="566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1 CuadroTexto"/>
          <p:cNvSpPr txBox="1"/>
          <p:nvPr/>
        </p:nvSpPr>
        <p:spPr>
          <a:xfrm>
            <a:off x="107504" y="2060848"/>
            <a:ext cx="1440160" cy="461665"/>
          </a:xfrm>
          <a:prstGeom prst="rect">
            <a:avLst/>
          </a:prstGeom>
          <a:noFill/>
        </p:spPr>
        <p:txBody>
          <a:bodyPr wrap="square" rtlCol="0">
            <a:spAutoFit/>
          </a:bodyPr>
          <a:lstStyle/>
          <a:p>
            <a:r>
              <a:rPr lang="es-ES" dirty="0" smtClean="0">
                <a:solidFill>
                  <a:schemeClr val="tx1"/>
                </a:solidFill>
              </a:rPr>
              <a:t>Y como: </a:t>
            </a:r>
            <a:endParaRPr lang="es-AR" dirty="0">
              <a:solidFill>
                <a:schemeClr val="tx1"/>
              </a:solidFill>
            </a:endParaRPr>
          </a:p>
        </p:txBody>
      </p:sp>
      <mc:AlternateContent xmlns:mc="http://schemas.openxmlformats.org/markup-compatibility/2006" xmlns:a14="http://schemas.microsoft.com/office/drawing/2010/main">
        <mc:Choice Requires="a14">
          <p:sp>
            <p:nvSpPr>
              <p:cNvPr id="3" name="2 CuadroTexto"/>
              <p:cNvSpPr txBox="1"/>
              <p:nvPr/>
            </p:nvSpPr>
            <p:spPr>
              <a:xfrm>
                <a:off x="2195736" y="2060847"/>
                <a:ext cx="603447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b="0" i="0" smtClean="0">
                          <a:solidFill>
                            <a:schemeClr val="tx1"/>
                          </a:solidFill>
                          <a:latin typeface="Cambria Math"/>
                        </a:rPr>
                        <m:t>cos</m:t>
                      </m:r>
                      <m:r>
                        <a:rPr lang="es-ES" b="0" i="1" smtClean="0">
                          <a:solidFill>
                            <a:schemeClr val="tx1"/>
                          </a:solidFill>
                          <a:latin typeface="Cambria Math"/>
                        </a:rPr>
                        <m:t>⁡(</m:t>
                      </m:r>
                      <m:r>
                        <a:rPr lang="es-ES" b="0" i="1" smtClean="0">
                          <a:solidFill>
                            <a:schemeClr val="tx1"/>
                          </a:solidFill>
                          <a:latin typeface="Cambria Math"/>
                        </a:rPr>
                        <m:t>𝑎</m:t>
                      </m:r>
                      <m:r>
                        <a:rPr lang="es-ES" b="0" i="1" smtClean="0">
                          <a:solidFill>
                            <a:schemeClr val="tx1"/>
                          </a:solidFill>
                          <a:latin typeface="Cambria Math"/>
                          <a:ea typeface="Cambria Math"/>
                        </a:rPr>
                        <m:t>∓</m:t>
                      </m:r>
                      <m:r>
                        <a:rPr lang="es-ES" b="0" i="1" smtClean="0">
                          <a:solidFill>
                            <a:schemeClr val="tx1"/>
                          </a:solidFill>
                          <a:latin typeface="Cambria Math"/>
                        </a:rPr>
                        <m:t>𝑏</m:t>
                      </m:r>
                      <m:r>
                        <a:rPr lang="es-ES" b="0" i="1" smtClean="0">
                          <a:solidFill>
                            <a:schemeClr val="tx1"/>
                          </a:solidFill>
                          <a:latin typeface="Cambria Math"/>
                        </a:rPr>
                        <m:t>)=</m:t>
                      </m:r>
                      <m:func>
                        <m:funcPr>
                          <m:ctrlPr>
                            <a:rPr lang="es-ES" b="0" i="1" smtClean="0">
                              <a:solidFill>
                                <a:schemeClr val="tx1"/>
                              </a:solidFill>
                              <a:latin typeface="Cambria Math" panose="02040503050406030204" pitchFamily="18" charset="0"/>
                            </a:rPr>
                          </m:ctrlPr>
                        </m:funcPr>
                        <m:fName>
                          <m:r>
                            <m:rPr>
                              <m:sty m:val="p"/>
                            </m:rPr>
                            <a:rPr lang="es-ES" b="0" i="0" smtClean="0">
                              <a:solidFill>
                                <a:schemeClr val="tx1"/>
                              </a:solidFill>
                              <a:latin typeface="Cambria Math"/>
                            </a:rPr>
                            <m:t>cos</m:t>
                          </m:r>
                        </m:fName>
                        <m:e>
                          <m:d>
                            <m:dPr>
                              <m:ctrlPr>
                                <a:rPr lang="es-ES" b="0" i="1" smtClean="0">
                                  <a:solidFill>
                                    <a:schemeClr val="tx1"/>
                                  </a:solidFill>
                                  <a:latin typeface="Cambria Math" panose="02040503050406030204" pitchFamily="18" charset="0"/>
                                </a:rPr>
                              </m:ctrlPr>
                            </m:dPr>
                            <m:e>
                              <m:r>
                                <a:rPr lang="es-ES" b="0" i="1" smtClean="0">
                                  <a:solidFill>
                                    <a:schemeClr val="tx1"/>
                                  </a:solidFill>
                                  <a:latin typeface="Cambria Math"/>
                                </a:rPr>
                                <m:t>𝑎</m:t>
                              </m:r>
                            </m:e>
                          </m:d>
                        </m:e>
                      </m:func>
                      <m:r>
                        <m:rPr>
                          <m:sty m:val="p"/>
                        </m:rPr>
                        <a:rPr lang="es-ES" b="0" i="0" smtClean="0">
                          <a:solidFill>
                            <a:schemeClr val="tx1"/>
                          </a:solidFill>
                          <a:latin typeface="Cambria Math"/>
                        </a:rPr>
                        <m:t>cos</m:t>
                      </m:r>
                      <m:r>
                        <a:rPr lang="es-ES" b="0" i="1" smtClean="0">
                          <a:solidFill>
                            <a:schemeClr val="tx1"/>
                          </a:solidFill>
                          <a:latin typeface="Cambria Math"/>
                        </a:rPr>
                        <m:t>⁡(</m:t>
                      </m:r>
                      <m:r>
                        <a:rPr lang="es-ES" b="0" i="1" smtClean="0">
                          <a:solidFill>
                            <a:schemeClr val="tx1"/>
                          </a:solidFill>
                          <a:latin typeface="Cambria Math"/>
                        </a:rPr>
                        <m:t>𝑏</m:t>
                      </m:r>
                      <m:r>
                        <a:rPr lang="es-ES" b="0" i="1" smtClean="0">
                          <a:solidFill>
                            <a:schemeClr val="tx1"/>
                          </a:solidFill>
                          <a:latin typeface="Cambria Math"/>
                        </a:rPr>
                        <m:t>)±</m:t>
                      </m:r>
                      <m:r>
                        <a:rPr lang="es-ES" b="0" i="1" smtClean="0">
                          <a:solidFill>
                            <a:schemeClr val="tx1"/>
                          </a:solidFill>
                          <a:latin typeface="Cambria Math"/>
                          <a:ea typeface="Cambria Math"/>
                        </a:rPr>
                        <m:t>𝑠𝑒𝑛</m:t>
                      </m:r>
                      <m:d>
                        <m:dPr>
                          <m:ctrlPr>
                            <a:rPr lang="es-ES" b="0" i="1" smtClean="0">
                              <a:solidFill>
                                <a:schemeClr val="tx1"/>
                              </a:solidFill>
                              <a:latin typeface="Cambria Math" panose="02040503050406030204" pitchFamily="18" charset="0"/>
                              <a:ea typeface="Cambria Math"/>
                            </a:rPr>
                          </m:ctrlPr>
                        </m:dPr>
                        <m:e>
                          <m:r>
                            <a:rPr lang="es-ES" b="0" i="1" smtClean="0">
                              <a:solidFill>
                                <a:schemeClr val="tx1"/>
                              </a:solidFill>
                              <a:latin typeface="Cambria Math"/>
                              <a:ea typeface="Cambria Math"/>
                            </a:rPr>
                            <m:t>𝑎</m:t>
                          </m:r>
                        </m:e>
                      </m:d>
                      <m:r>
                        <a:rPr lang="es-ES" b="0" i="1" smtClean="0">
                          <a:solidFill>
                            <a:schemeClr val="tx1"/>
                          </a:solidFill>
                          <a:latin typeface="Cambria Math"/>
                          <a:ea typeface="Cambria Math"/>
                        </a:rPr>
                        <m:t>𝑠𝑒𝑛</m:t>
                      </m:r>
                      <m:r>
                        <a:rPr lang="es-ES" b="0" i="1" smtClean="0">
                          <a:solidFill>
                            <a:schemeClr val="tx1"/>
                          </a:solidFill>
                          <a:latin typeface="Cambria Math"/>
                          <a:ea typeface="Cambria Math"/>
                        </a:rPr>
                        <m:t>(</m:t>
                      </m:r>
                      <m:r>
                        <a:rPr lang="es-ES" b="0" i="1" smtClean="0">
                          <a:solidFill>
                            <a:schemeClr val="tx1"/>
                          </a:solidFill>
                          <a:latin typeface="Cambria Math"/>
                          <a:ea typeface="Cambria Math"/>
                        </a:rPr>
                        <m:t>𝑏</m:t>
                      </m:r>
                      <m:r>
                        <a:rPr lang="es-ES" b="0" i="1" smtClean="0">
                          <a:solidFill>
                            <a:schemeClr val="tx1"/>
                          </a:solidFill>
                          <a:latin typeface="Cambria Math"/>
                          <a:ea typeface="Cambria Math"/>
                        </a:rPr>
                        <m:t>)</m:t>
                      </m:r>
                    </m:oMath>
                  </m:oMathPara>
                </a14:m>
                <a:endParaRPr lang="es-AR" dirty="0">
                  <a:solidFill>
                    <a:schemeClr val="tx1"/>
                  </a:solidFill>
                </a:endParaRPr>
              </a:p>
            </p:txBody>
          </p:sp>
        </mc:Choice>
        <mc:Fallback xmlns="">
          <p:sp>
            <p:nvSpPr>
              <p:cNvPr id="3" name="2 CuadroTexto"/>
              <p:cNvSpPr txBox="1">
                <a:spLocks noRot="1" noChangeAspect="1" noMove="1" noResize="1" noEditPoints="1" noAdjustHandles="1" noChangeArrowheads="1" noChangeShapeType="1" noTextEdit="1"/>
              </p:cNvSpPr>
              <p:nvPr/>
            </p:nvSpPr>
            <p:spPr>
              <a:xfrm>
                <a:off x="2195736" y="2060847"/>
                <a:ext cx="6034472" cy="461665"/>
              </a:xfrm>
              <a:prstGeom prst="rect">
                <a:avLst/>
              </a:prstGeom>
              <a:blipFill rotWithShape="1">
                <a:blip r:embed="rId8"/>
                <a:stretch>
                  <a:fillRect b="-18421"/>
                </a:stretch>
              </a:blipFill>
            </p:spPr>
            <p:txBody>
              <a:bodyPr/>
              <a:lstStyle/>
              <a:p>
                <a:r>
                  <a:rPr lang="es-AR">
                    <a:noFill/>
                  </a:rPr>
                  <a:t> </a:t>
                </a:r>
              </a:p>
            </p:txBody>
          </p:sp>
        </mc:Fallback>
      </mc:AlternateContent>
    </p:spTree>
    <p:extLst>
      <p:ext uri="{BB962C8B-B14F-4D97-AF65-F5344CB8AC3E}">
        <p14:creationId xmlns:p14="http://schemas.microsoft.com/office/powerpoint/2010/main" val="942266845"/>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4" descr="Resultado de imagen para imagenes de ondas estacionar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84538"/>
            <a:ext cx="9144000" cy="357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39" name="Picture 8" descr="Resultado de imagen para imagenes de ondas estacionar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328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52736"/>
            <a:ext cx="9144000" cy="4320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551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92375"/>
            <a:ext cx="4654550" cy="2592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696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620963"/>
            <a:ext cx="4356100" cy="24638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9635" name="WordArt 3"/>
          <p:cNvSpPr>
            <a:spLocks noChangeArrowheads="1" noChangeShapeType="1" noTextEdit="1"/>
          </p:cNvSpPr>
          <p:nvPr/>
        </p:nvSpPr>
        <p:spPr bwMode="auto">
          <a:xfrm>
            <a:off x="36513" y="333375"/>
            <a:ext cx="9107487" cy="647700"/>
          </a:xfrm>
          <a:prstGeom prst="rect">
            <a:avLst/>
          </a:prstGeom>
        </p:spPr>
        <p:txBody>
          <a:bodyPr wrap="none" fromWordArt="1">
            <a:prstTxWarp prst="textPlain">
              <a:avLst>
                <a:gd name="adj" fmla="val 50000"/>
              </a:avLst>
            </a:prstTxWarp>
          </a:bodyPr>
          <a:lstStyle/>
          <a:p>
            <a:pPr algn="ctr"/>
            <a:r>
              <a:rPr lang="pt-BR" kern="10" dirty="0" err="1">
                <a:ln w="12600" cap="sq">
                  <a:solidFill>
                    <a:srgbClr val="EAEAEA"/>
                  </a:solidFill>
                  <a:miter lim="800000"/>
                  <a:headEnd/>
                  <a:tailEnd/>
                </a:ln>
                <a:solidFill>
                  <a:srgbClr val="000000"/>
                </a:solidFill>
                <a:latin typeface="Arial" panose="020B0604020202020204" pitchFamily="34" charset="0"/>
                <a:ea typeface="+mn-lt"/>
                <a:cs typeface="Arial" panose="020B0604020202020204" pitchFamily="34" charset="0"/>
              </a:rPr>
              <a:t>Superposición</a:t>
            </a:r>
            <a:r>
              <a:rPr lang="pt-BR" kern="10" dirty="0">
                <a:ln w="12600" cap="sq">
                  <a:solidFill>
                    <a:srgbClr val="EAEAEA"/>
                  </a:solidFill>
                  <a:miter lim="800000"/>
                  <a:headEnd/>
                  <a:tailEnd/>
                </a:ln>
                <a:solidFill>
                  <a:srgbClr val="000000"/>
                </a:solidFill>
                <a:latin typeface="Arial" panose="020B0604020202020204" pitchFamily="34" charset="0"/>
                <a:ea typeface="+mn-lt"/>
                <a:cs typeface="Arial" panose="020B0604020202020204" pitchFamily="34" charset="0"/>
              </a:rPr>
              <a:t>/</a:t>
            </a:r>
            <a:r>
              <a:rPr lang="pt-BR" kern="10" dirty="0" err="1">
                <a:ln w="12600" cap="sq">
                  <a:solidFill>
                    <a:srgbClr val="EAEAEA"/>
                  </a:solidFill>
                  <a:miter lim="800000"/>
                  <a:headEnd/>
                  <a:tailEnd/>
                </a:ln>
                <a:solidFill>
                  <a:srgbClr val="000000"/>
                </a:solidFill>
                <a:latin typeface="Arial" panose="020B0604020202020204" pitchFamily="34" charset="0"/>
                <a:ea typeface="+mn-lt"/>
                <a:cs typeface="Arial" panose="020B0604020202020204" pitchFamily="34" charset="0"/>
              </a:rPr>
              <a:t>Interferencia</a:t>
            </a:r>
            <a:endParaRPr lang="pt-BR" kern="10" dirty="0">
              <a:ln w="12600" cap="sq">
                <a:solidFill>
                  <a:srgbClr val="EAEAEA"/>
                </a:solidFill>
                <a:miter lim="800000"/>
                <a:headEnd/>
                <a:tailEnd/>
              </a:ln>
              <a:solidFill>
                <a:srgbClr val="000000"/>
              </a:solidFill>
              <a:latin typeface="Arial" panose="020B0604020202020204" pitchFamily="34" charset="0"/>
              <a:ea typeface="+mn-lt"/>
              <a:cs typeface="Arial" panose="020B0604020202020204" pitchFamily="34" charset="0"/>
            </a:endParaRPr>
          </a:p>
        </p:txBody>
      </p:sp>
      <p:sp>
        <p:nvSpPr>
          <p:cNvPr id="86021" name="Text Box 4"/>
          <p:cNvSpPr txBox="1">
            <a:spLocks noChangeArrowheads="1"/>
          </p:cNvSpPr>
          <p:nvPr/>
        </p:nvSpPr>
        <p:spPr bwMode="auto">
          <a:xfrm>
            <a:off x="179512" y="1871663"/>
            <a:ext cx="410356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Interferencia constructiva</a:t>
            </a:r>
          </a:p>
        </p:txBody>
      </p:sp>
      <p:sp>
        <p:nvSpPr>
          <p:cNvPr id="86022" name="Text Box 5"/>
          <p:cNvSpPr txBox="1">
            <a:spLocks noChangeArrowheads="1"/>
          </p:cNvSpPr>
          <p:nvPr/>
        </p:nvSpPr>
        <p:spPr bwMode="auto">
          <a:xfrm>
            <a:off x="5076825" y="1887538"/>
            <a:ext cx="3779838"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Interferencia destructiva</a:t>
            </a:r>
          </a:p>
        </p:txBody>
      </p:sp>
    </p:spTree>
    <p:extLst>
      <p:ext uri="{BB962C8B-B14F-4D97-AF65-F5344CB8AC3E}">
        <p14:creationId xmlns:p14="http://schemas.microsoft.com/office/powerpoint/2010/main" val="37209706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additive="repl">
                                        <p:cTn id="6" dur="1" fill="hold">
                                          <p:stCondLst>
                                            <p:cond delay="0"/>
                                          </p:stCondLst>
                                        </p:cTn>
                                        <p:tgtEl>
                                          <p:spTgt spid="69635"/>
                                        </p:tgtEl>
                                        <p:attrNameLst>
                                          <p:attrName>style.visibility</p:attrName>
                                        </p:attrNameLst>
                                      </p:cBhvr>
                                      <p:to>
                                        <p:strVal val="visible"/>
                                      </p:to>
                                    </p:set>
                                    <p:animEffect transition="in" filter="plus(in)">
                                      <p:cBhvr additive="repl">
                                        <p:cTn id="7" dur="2000"/>
                                        <p:tgtEl>
                                          <p:spTgt spid="696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0" presetClass="entr" fill="hold" nodeType="clickEffect">
                                  <p:stCondLst>
                                    <p:cond delay="0"/>
                                  </p:stCondLst>
                                  <p:childTnLst>
                                    <p:set>
                                      <p:cBhvr additive="repl">
                                        <p:cTn id="11" dur="1" fill="hold">
                                          <p:stCondLst>
                                            <p:cond delay="0"/>
                                          </p:stCondLst>
                                        </p:cTn>
                                        <p:tgtEl>
                                          <p:spTgt spid="69633"/>
                                        </p:tgtEl>
                                        <p:attrNameLst>
                                          <p:attrName>style.visibility</p:attrName>
                                        </p:attrNameLst>
                                      </p:cBhvr>
                                      <p:to>
                                        <p:strVal val="visible"/>
                                      </p:to>
                                    </p:set>
                                    <p:animEffect transition="in" filter="wedge">
                                      <p:cBhvr additive="repl">
                                        <p:cTn id="12" dur="2000"/>
                                        <p:tgtEl>
                                          <p:spTgt spid="696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0" presetClass="entr" fill="hold" nodeType="clickEffect">
                                  <p:stCondLst>
                                    <p:cond delay="0"/>
                                  </p:stCondLst>
                                  <p:childTnLst>
                                    <p:set>
                                      <p:cBhvr additive="repl">
                                        <p:cTn id="16" dur="1" fill="hold">
                                          <p:stCondLst>
                                            <p:cond delay="0"/>
                                          </p:stCondLst>
                                        </p:cTn>
                                        <p:tgtEl>
                                          <p:spTgt spid="69634"/>
                                        </p:tgtEl>
                                        <p:attrNameLst>
                                          <p:attrName>style.visibility</p:attrName>
                                        </p:attrNameLst>
                                      </p:cBhvr>
                                      <p:to>
                                        <p:strVal val="visible"/>
                                      </p:to>
                                    </p:set>
                                    <p:animEffect transition="in" filter="wedge">
                                      <p:cBhvr additive="repl">
                                        <p:cTn id="17" dur="2000"/>
                                        <p:tgtEl>
                                          <p:spTgt spid="696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 y="620688"/>
            <a:ext cx="9134689" cy="52615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179512" y="4470428"/>
            <a:ext cx="1008112" cy="326724"/>
          </a:xfrm>
          <a:prstGeom prst="rect">
            <a:avLst/>
          </a:prstGeom>
          <a:solidFill>
            <a:schemeClr val="bg1"/>
          </a:solidFill>
        </p:spPr>
        <p:txBody>
          <a:bodyPr wrap="square" rtlCol="0">
            <a:spAutoFit/>
          </a:bodyPr>
          <a:lstStyle/>
          <a:p>
            <a:endParaRPr lang="es-AR" dirty="0"/>
          </a:p>
        </p:txBody>
      </p:sp>
    </p:spTree>
    <p:extLst>
      <p:ext uri="{BB962C8B-B14F-4D97-AF65-F5344CB8AC3E}">
        <p14:creationId xmlns:p14="http://schemas.microsoft.com/office/powerpoint/2010/main" val="34899565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1"/>
          <p:cNvSpPr>
            <a:spLocks noChangeArrowheads="1"/>
          </p:cNvSpPr>
          <p:nvPr/>
        </p:nvSpPr>
        <p:spPr bwMode="auto">
          <a:xfrm>
            <a:off x="0" y="-26988"/>
            <a:ext cx="9144000" cy="19411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Todos los puntos de la cuerda están en movimiento armónico simple, pero todos los que están entre cualquier par sucesivo de nodos oscilan en fase. Esto contrasta con las diferencias de fase entre oscilaciones de puntos adyacentes, que vemos en las ondas que viajan en una dirección.</a:t>
            </a:r>
          </a:p>
        </p:txBody>
      </p:sp>
      <mc:AlternateContent xmlns:mc="http://schemas.openxmlformats.org/markup-compatibility/2006" xmlns:a14="http://schemas.microsoft.com/office/drawing/2010/main">
        <mc:Choice Requires="a14">
          <p:sp>
            <p:nvSpPr>
              <p:cNvPr id="93187" name="Rectangle 2"/>
              <p:cNvSpPr>
                <a:spLocks noChangeArrowheads="1"/>
              </p:cNvSpPr>
              <p:nvPr/>
            </p:nvSpPr>
            <p:spPr bwMode="auto">
              <a:xfrm>
                <a:off x="15164" y="1931561"/>
                <a:ext cx="9144000" cy="2640276"/>
              </a:xfrm>
              <a:prstGeom prst="rect">
                <a:avLst/>
              </a:prstGeom>
              <a:noFill/>
              <a:ln>
                <a:noFill/>
              </a:ln>
              <a:effectLst/>
              <a:extLst>
                <a:ext uri="{909E8E84-426E-40DD-AFC4-6F175D3DCCD1}">
                  <a14:hiddenFill>
                    <a:solidFill>
                      <a:srgbClr val="FFFFFF"/>
                    </a:solidFill>
                  </a14:hiddenFill>
                </a:ext>
                <a:ext uri="{91240B29-F687-4F45-9708-019B960494DF}">
                  <a14:hiddenLine w="9525">
                    <a:solidFill>
                      <a:srgbClr val="3465A4"/>
                    </a:solidFill>
                    <a:round/>
                    <a:headEnd/>
                    <a:tailEnd/>
                  </a14:hiddenLine>
                </a:ext>
                <a:ext uri="{AF507438-7753-43E0-B8FC-AC1667EBCBE1}">
                  <a14:hiddenEffects>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smtClean="0">
                    <a:solidFill>
                      <a:srgbClr val="000000"/>
                    </a:solidFill>
                    <a:latin typeface="Arial" panose="020B0604020202020204" pitchFamily="34" charset="0"/>
                    <a:cs typeface="Arial" panose="020B0604020202020204" pitchFamily="34" charset="0"/>
                  </a:rPr>
                  <a:t>Podemos usar la última ecuación obtenida para determinar las posiciones de los nodo: éstos son los puntos en los que </a:t>
                </a:r>
              </a:p>
              <a:p>
                <a:pPr eaLnBrk="1" hangingPunct="1">
                  <a:buClrTx/>
                  <a:buFontTx/>
                  <a:buNone/>
                </a:pPr>
                <a:r>
                  <a:rPr lang="es-ES" altLang="pt-BR" i="1" dirty="0" err="1" smtClean="0">
                    <a:solidFill>
                      <a:srgbClr val="000000"/>
                    </a:solidFill>
                    <a:latin typeface="Arial" panose="020B0604020202020204" pitchFamily="34" charset="0"/>
                    <a:cs typeface="Arial" panose="020B0604020202020204" pitchFamily="34" charset="0"/>
                  </a:rPr>
                  <a:t>sen</a:t>
                </a:r>
                <a:r>
                  <a:rPr lang="es-ES" altLang="pt-BR" i="1" dirty="0" smtClean="0">
                    <a:solidFill>
                      <a:srgbClr val="000000"/>
                    </a:solidFill>
                    <a:latin typeface="Arial" panose="020B0604020202020204" pitchFamily="34" charset="0"/>
                    <a:cs typeface="Arial" panose="020B0604020202020204" pitchFamily="34" charset="0"/>
                  </a:rPr>
                  <a:t> </a:t>
                </a:r>
                <a:r>
                  <a:rPr lang="es-ES" altLang="pt-BR" i="1" dirty="0">
                    <a:solidFill>
                      <a:srgbClr val="000000"/>
                    </a:solidFill>
                    <a:latin typeface="Arial" panose="020B0604020202020204" pitchFamily="34" charset="0"/>
                    <a:cs typeface="Arial" panose="020B0604020202020204" pitchFamily="34" charset="0"/>
                  </a:rPr>
                  <a:t>(</a:t>
                </a:r>
                <a:r>
                  <a:rPr lang="es-ES" altLang="pt-BR" i="1" dirty="0" err="1">
                    <a:solidFill>
                      <a:srgbClr val="000000"/>
                    </a:solidFill>
                    <a:latin typeface="Arial" panose="020B0604020202020204" pitchFamily="34" charset="0"/>
                    <a:cs typeface="Arial" panose="020B0604020202020204" pitchFamily="34" charset="0"/>
                  </a:rPr>
                  <a:t>kx</a:t>
                </a:r>
                <a:r>
                  <a:rPr lang="es-ES" altLang="pt-BR" i="1" dirty="0">
                    <a:solidFill>
                      <a:srgbClr val="000000"/>
                    </a:solidFill>
                    <a:latin typeface="Arial" panose="020B0604020202020204" pitchFamily="34" charset="0"/>
                    <a:cs typeface="Arial" panose="020B0604020202020204" pitchFamily="34" charset="0"/>
                  </a:rPr>
                  <a:t>) = 0</a:t>
                </a:r>
                <a:r>
                  <a:rPr lang="es-ES" altLang="pt-BR" dirty="0">
                    <a:solidFill>
                      <a:srgbClr val="000000"/>
                    </a:solidFill>
                    <a:latin typeface="Arial" panose="020B0604020202020204" pitchFamily="34" charset="0"/>
                    <a:cs typeface="Arial" panose="020B0604020202020204" pitchFamily="34" charset="0"/>
                  </a:rPr>
                  <a:t>, de modo que el desplazamiento </a:t>
                </a:r>
                <a:r>
                  <a:rPr lang="es-ES" altLang="pt-BR" dirty="0" smtClean="0">
                    <a:solidFill>
                      <a:srgbClr val="000000"/>
                    </a:solidFill>
                    <a:latin typeface="Arial" panose="020B0604020202020204" pitchFamily="34" charset="0"/>
                    <a:cs typeface="Arial" panose="020B0604020202020204" pitchFamily="34" charset="0"/>
                  </a:rPr>
                  <a:t>del punto material siempre </a:t>
                </a:r>
                <a:r>
                  <a:rPr lang="es-ES" altLang="pt-BR" dirty="0">
                    <a:solidFill>
                      <a:srgbClr val="000000"/>
                    </a:solidFill>
                    <a:latin typeface="Arial" panose="020B0604020202020204" pitchFamily="34" charset="0"/>
                    <a:cs typeface="Arial" panose="020B0604020202020204" pitchFamily="34" charset="0"/>
                  </a:rPr>
                  <a:t>es cero. </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Esto sucede cuando:</a:t>
                </a:r>
              </a:p>
              <a:p>
                <a:pPr algn="ctr" eaLnBrk="1" hangingPunct="1">
                  <a:buClrTx/>
                  <a:buFontTx/>
                  <a:buNone/>
                </a:pPr>
                <a:r>
                  <a:rPr lang="es-ES" altLang="pt-BR" sz="3200" i="1" dirty="0" smtClean="0">
                    <a:solidFill>
                      <a:srgbClr val="000000"/>
                    </a:solidFill>
                  </a:rPr>
                  <a:t>k x </a:t>
                </a:r>
                <a:r>
                  <a:rPr lang="es-ES" altLang="pt-BR" sz="3200" i="1" dirty="0">
                    <a:solidFill>
                      <a:srgbClr val="000000"/>
                    </a:solidFill>
                  </a:rPr>
                  <a:t>= 0, </a:t>
                </a:r>
                <a:r>
                  <a:rPr lang="el-GR" altLang="pt-BR" sz="3200" i="1" dirty="0">
                    <a:solidFill>
                      <a:srgbClr val="000000"/>
                    </a:solidFill>
                  </a:rPr>
                  <a:t>π</a:t>
                </a:r>
                <a:r>
                  <a:rPr lang="es-ES" altLang="pt-BR" sz="3200" i="1" dirty="0">
                    <a:solidFill>
                      <a:srgbClr val="000000"/>
                    </a:solidFill>
                  </a:rPr>
                  <a:t>, 2</a:t>
                </a:r>
                <a:r>
                  <a:rPr lang="el-GR" altLang="pt-BR" sz="3200" i="1" dirty="0">
                    <a:solidFill>
                      <a:srgbClr val="000000"/>
                    </a:solidFill>
                  </a:rPr>
                  <a:t> π</a:t>
                </a:r>
                <a:r>
                  <a:rPr lang="es-ES" altLang="pt-BR" sz="3200" i="1" dirty="0">
                    <a:solidFill>
                      <a:srgbClr val="000000"/>
                    </a:solidFill>
                  </a:rPr>
                  <a:t>, 3</a:t>
                </a:r>
                <a:r>
                  <a:rPr lang="el-GR" altLang="pt-BR" sz="3200" i="1" dirty="0">
                    <a:solidFill>
                      <a:srgbClr val="000000"/>
                    </a:solidFill>
                  </a:rPr>
                  <a:t> π</a:t>
                </a:r>
                <a:r>
                  <a:rPr lang="es-ES" altLang="pt-BR" sz="3200" i="1" dirty="0">
                    <a:solidFill>
                      <a:srgbClr val="000000"/>
                    </a:solidFill>
                  </a:rPr>
                  <a:t>,</a:t>
                </a:r>
                <a:r>
                  <a:rPr lang="es-ES" altLang="pt-BR" sz="3200" dirty="0">
                    <a:solidFill>
                      <a:srgbClr val="000000"/>
                    </a:solidFill>
                  </a:rPr>
                  <a:t> … , </a:t>
                </a:r>
                <a:r>
                  <a:rPr lang="es-ES" altLang="pt-BR" sz="3200" dirty="0">
                    <a:solidFill>
                      <a:srgbClr val="000000"/>
                    </a:solidFill>
                    <a:latin typeface="Arial" panose="020B0604020202020204" pitchFamily="34" charset="0"/>
                    <a:cs typeface="Arial" panose="020B0604020202020204" pitchFamily="34" charset="0"/>
                  </a:rPr>
                  <a:t>es decir, usando </a:t>
                </a:r>
                <a14:m>
                  <m:oMath xmlns:m="http://schemas.openxmlformats.org/officeDocument/2006/math">
                    <m:r>
                      <a:rPr lang="es-ES" altLang="pt-BR" sz="3200" b="0" i="1" smtClean="0">
                        <a:solidFill>
                          <a:srgbClr val="000000"/>
                        </a:solidFill>
                        <a:latin typeface="Cambria Math"/>
                      </a:rPr>
                      <m:t>𝑘</m:t>
                    </m:r>
                    <m:r>
                      <a:rPr lang="es-ES" altLang="pt-BR" sz="3200" b="0" i="1" smtClean="0">
                        <a:solidFill>
                          <a:srgbClr val="000000"/>
                        </a:solidFill>
                        <a:latin typeface="Cambria Math"/>
                      </a:rPr>
                      <m:t>=</m:t>
                    </m:r>
                    <m:f>
                      <m:fPr>
                        <m:ctrlPr>
                          <a:rPr lang="es-ES" altLang="pt-BR" sz="3200" i="1" smtClean="0">
                            <a:solidFill>
                              <a:srgbClr val="000000"/>
                            </a:solidFill>
                            <a:latin typeface="Cambria Math" panose="02040503050406030204" pitchFamily="18" charset="0"/>
                          </a:rPr>
                        </m:ctrlPr>
                      </m:fPr>
                      <m:num>
                        <m:r>
                          <a:rPr lang="es-ES" altLang="pt-BR" sz="3200" b="0" i="1" smtClean="0">
                            <a:solidFill>
                              <a:srgbClr val="000000"/>
                            </a:solidFill>
                            <a:latin typeface="Cambria Math"/>
                          </a:rPr>
                          <m:t>2</m:t>
                        </m:r>
                        <m:r>
                          <a:rPr lang="es-ES" altLang="pt-BR" sz="3200" b="0" i="1" smtClean="0">
                            <a:solidFill>
                              <a:srgbClr val="000000"/>
                            </a:solidFill>
                            <a:latin typeface="Cambria Math"/>
                            <a:ea typeface="Cambria Math"/>
                          </a:rPr>
                          <m:t>𝜋</m:t>
                        </m:r>
                      </m:num>
                      <m:den>
                        <m:r>
                          <a:rPr lang="es-ES" altLang="pt-BR" sz="3200" b="0" i="1" smtClean="0">
                            <a:solidFill>
                              <a:srgbClr val="000000"/>
                            </a:solidFill>
                            <a:latin typeface="Cambria Math"/>
                            <a:ea typeface="Cambria Math"/>
                          </a:rPr>
                          <m:t>𝜆</m:t>
                        </m:r>
                      </m:den>
                    </m:f>
                  </m:oMath>
                </a14:m>
                <a:endParaRPr lang="es-ES" altLang="pt-BR" sz="3200" dirty="0">
                  <a:solidFill>
                    <a:srgbClr val="000000"/>
                  </a:solidFill>
                </a:endParaRPr>
              </a:p>
            </p:txBody>
          </p:sp>
        </mc:Choice>
        <mc:Fallback xmlns="">
          <p:sp>
            <p:nvSpPr>
              <p:cNvPr id="93187" name="Rectangle 2"/>
              <p:cNvSpPr>
                <a:spLocks noRot="1" noChangeAspect="1" noMove="1" noResize="1" noEditPoints="1" noAdjustHandles="1" noChangeArrowheads="1" noChangeShapeType="1" noTextEdit="1"/>
              </p:cNvSpPr>
              <p:nvPr/>
            </p:nvSpPr>
            <p:spPr bwMode="auto">
              <a:xfrm>
                <a:off x="15164" y="1931561"/>
                <a:ext cx="9144000" cy="2640276"/>
              </a:xfrm>
              <a:prstGeom prst="rect">
                <a:avLst/>
              </a:prstGeom>
              <a:blipFill>
                <a:blip r:embed="rId3"/>
                <a:stretch>
                  <a:fillRect l="-1000" t="-1617" b="-2309"/>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pic>
        <p:nvPicPr>
          <p:cNvPr id="931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4725665"/>
            <a:ext cx="6962268" cy="100759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3189" name="Rectangle 4"/>
          <p:cNvSpPr>
            <a:spLocks noChangeArrowheads="1"/>
          </p:cNvSpPr>
          <p:nvPr/>
        </p:nvSpPr>
        <p:spPr bwMode="auto">
          <a:xfrm>
            <a:off x="0" y="5732463"/>
            <a:ext cx="9144000"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Nodos de una onda estacionaria en una cuerda, extremos </a:t>
            </a:r>
            <a:r>
              <a:rPr lang="es-ES" altLang="pt-BR" dirty="0" err="1">
                <a:solidFill>
                  <a:srgbClr val="000000"/>
                </a:solidFill>
                <a:latin typeface="Arial" panose="020B0604020202020204" pitchFamily="34" charset="0"/>
                <a:cs typeface="Arial" panose="020B0604020202020204" pitchFamily="34" charset="0"/>
              </a:rPr>
              <a:t>ﬁjos</a:t>
            </a:r>
            <a:r>
              <a:rPr lang="es-ES" altLang="pt-BR" dirty="0">
                <a:solidFill>
                  <a:srgbClr val="000000"/>
                </a:solidFill>
                <a:latin typeface="Arial" panose="020B0604020202020204" pitchFamily="34" charset="0"/>
                <a:cs typeface="Arial" panose="020B0604020202020204" pitchFamily="34" charset="0"/>
              </a:rPr>
              <a:t> en </a:t>
            </a:r>
            <a:r>
              <a:rPr lang="es-ES" altLang="pt-BR" i="1" dirty="0">
                <a:solidFill>
                  <a:srgbClr val="000000"/>
                </a:solidFill>
                <a:latin typeface="Arial" panose="020B0604020202020204" pitchFamily="34" charset="0"/>
                <a:cs typeface="Arial" panose="020B0604020202020204" pitchFamily="34" charset="0"/>
              </a:rPr>
              <a:t>x = 0 </a:t>
            </a:r>
            <a:r>
              <a:rPr lang="es-ES" altLang="pt-BR" dirty="0" smtClean="0">
                <a:solidFill>
                  <a:srgbClr val="000000"/>
                </a:solidFill>
                <a:latin typeface="Arial" panose="020B0604020202020204" pitchFamily="34" charset="0"/>
                <a:cs typeface="Arial" panose="020B0604020202020204" pitchFamily="34" charset="0"/>
              </a:rPr>
              <a:t>y en</a:t>
            </a:r>
            <a:r>
              <a:rPr lang="es-ES" altLang="pt-BR" i="1" dirty="0" smtClean="0">
                <a:solidFill>
                  <a:srgbClr val="000000"/>
                </a:solidFill>
                <a:latin typeface="Arial" panose="020B0604020202020204" pitchFamily="34" charset="0"/>
                <a:cs typeface="Arial" panose="020B0604020202020204" pitchFamily="34" charset="0"/>
              </a:rPr>
              <a:t> x </a:t>
            </a:r>
            <a:r>
              <a:rPr lang="es-ES" altLang="pt-BR" i="1" dirty="0">
                <a:solidFill>
                  <a:srgbClr val="000000"/>
                </a:solidFill>
                <a:latin typeface="Arial" panose="020B0604020202020204" pitchFamily="34" charset="0"/>
                <a:cs typeface="Arial" panose="020B0604020202020204" pitchFamily="34" charset="0"/>
              </a:rPr>
              <a:t>= L</a:t>
            </a:r>
            <a:r>
              <a:rPr lang="es-ES" altLang="pt-BR" dirty="0">
                <a:solidFill>
                  <a:srgbClr val="000000"/>
                </a:solidFill>
                <a:latin typeface="Arial" panose="020B0604020202020204" pitchFamily="34" charset="0"/>
                <a:cs typeface="Arial" panose="020B0604020202020204" pitchFamily="34" charset="0"/>
              </a:rPr>
              <a:t>.</a:t>
            </a:r>
          </a:p>
          <a:p>
            <a:pPr eaLnBrk="1" hangingPunct="1">
              <a:buClrTx/>
              <a:buFontTx/>
              <a:buNone/>
            </a:pPr>
            <a:endParaRPr lang="es-ES" altLang="pt-BR" dirty="0">
              <a:solidFill>
                <a:srgbClr val="000000"/>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Rot="1" noChangeAspect="1" noMove="1" noResize="1" noEditPoints="1" noAdjustHandles="1" noChangeArrowheads="1" noChangeShapeType="1" noTextEdit="1"/>
          </p:cNvSpPr>
          <p:nvPr/>
        </p:nvSpPr>
        <p:spPr bwMode="auto">
          <a:xfrm>
            <a:off x="0" y="41188"/>
            <a:ext cx="9144000" cy="3867214"/>
          </a:xfrm>
          <a:prstGeom prst="rect">
            <a:avLst/>
          </a:prstGeom>
          <a:blipFill rotWithShape="1">
            <a:blip r:embed="rId3"/>
            <a:stretch>
              <a:fillRect l="-1067" t="-1262" r="-400"/>
            </a:stretch>
          </a:blipFill>
          <a:ln>
            <a:noFill/>
          </a:ln>
          <a:effectLst/>
          <a:extLs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buFont typeface="Times New Roman" pitchFamily="16" charset="0"/>
              <a:buNone/>
              <a:defRPr/>
            </a:pPr>
            <a:r>
              <a:rPr lang="es-AR">
                <a:noFill/>
                <a:latin typeface="Times New Roman" pitchFamily="16" charset="0"/>
                <a:ea typeface="Microsoft YaHei" charset="-122"/>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5"/>
          <p:cNvSpPr>
            <a:spLocks noGrp="1" noChangeArrowheads="1"/>
          </p:cNvSpPr>
          <p:nvPr>
            <p:ph type="title"/>
          </p:nvPr>
        </p:nvSpPr>
        <p:spPr>
          <a:xfrm>
            <a:off x="0" y="0"/>
            <a:ext cx="9144000" cy="579438"/>
          </a:xfrm>
        </p:spPr>
        <p:txBody>
          <a:bodyPr/>
          <a:lstStyle/>
          <a:p>
            <a:pPr eaLnBrk="1" hangingPunct="1"/>
            <a:r>
              <a:rPr lang="es-PE" altLang="pt-BR" sz="2800" dirty="0">
                <a:solidFill>
                  <a:schemeClr val="tx1"/>
                </a:solidFill>
                <a:latin typeface="Arial" panose="020B0604020202020204" pitchFamily="34" charset="0"/>
                <a:cs typeface="Arial" panose="020B0604020202020204" pitchFamily="34" charset="0"/>
              </a:rPr>
              <a:t>Ondas estacionarias en cuerdas</a:t>
            </a:r>
          </a:p>
        </p:txBody>
      </p:sp>
      <p:sp>
        <p:nvSpPr>
          <p:cNvPr id="95235" name="Rectangle 7"/>
          <p:cNvSpPr>
            <a:spLocks noGrp="1" noChangeArrowheads="1"/>
          </p:cNvSpPr>
          <p:nvPr>
            <p:ph type="ftr" sz="quarter" idx="4294967295"/>
          </p:nvPr>
        </p:nvSpPr>
        <p:spPr bwMode="auto">
          <a:xfrm rot="5400000">
            <a:off x="6989763" y="3736975"/>
            <a:ext cx="32004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pt-BR" sz="1200">
                <a:solidFill>
                  <a:schemeClr val="tx2"/>
                </a:solidFill>
                <a:latin typeface="Garamond" panose="02020404030301010803" pitchFamily="18" charset="0"/>
              </a:rPr>
              <a:t>Jorge Moy, Yuri Milachay</a:t>
            </a:r>
          </a:p>
        </p:txBody>
      </p:sp>
      <p:sp>
        <p:nvSpPr>
          <p:cNvPr id="95236" name="Rectangle 8"/>
          <p:cNvSpPr>
            <a:spLocks noGrp="1" noChangeArrowheads="1"/>
          </p:cNvSpPr>
          <p:nvPr>
            <p:ph type="sldNum" sz="quarter" idx="10"/>
          </p:nvPr>
        </p:nvSpPr>
        <p:spPr>
          <a:xfrm>
            <a:off x="8129588" y="5734050"/>
            <a:ext cx="609600" cy="520700"/>
          </a:xfrm>
          <a:no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322ABAAF-696F-4266-B74D-0C72BEAD2403}" type="slidenum">
              <a:rPr lang="en-US" altLang="pt-BR" sz="1400">
                <a:solidFill>
                  <a:srgbClr val="FFFFFF"/>
                </a:solidFill>
                <a:latin typeface="Garamond" panose="02020404030301010803" pitchFamily="18" charset="0"/>
              </a:rPr>
              <a:pPr eaLnBrk="1" hangingPunct="1"/>
              <a:t>23</a:t>
            </a:fld>
            <a:endParaRPr lang="en-US" altLang="pt-BR" sz="1400">
              <a:solidFill>
                <a:srgbClr val="FFFFFF"/>
              </a:solidFill>
              <a:latin typeface="Garamond" panose="02020404030301010803" pitchFamily="18" charset="0"/>
            </a:endParaRPr>
          </a:p>
        </p:txBody>
      </p:sp>
      <p:sp>
        <p:nvSpPr>
          <p:cNvPr id="16390" name="Rectangle 27"/>
          <p:cNvSpPr>
            <a:spLocks noGrp="1" noChangeArrowheads="1"/>
          </p:cNvSpPr>
          <p:nvPr>
            <p:ph sz="quarter" idx="1"/>
          </p:nvPr>
        </p:nvSpPr>
        <p:spPr>
          <a:xfrm>
            <a:off x="0" y="620713"/>
            <a:ext cx="4140200" cy="5732462"/>
          </a:xfrm>
        </p:spPr>
        <p:txBody>
          <a:bodyPr>
            <a:noAutofit/>
          </a:bodyPr>
          <a:lstStyle/>
          <a:p>
            <a:pPr marL="0" indent="0" eaLnBrk="1" fontAlgn="auto" hangingPunct="1">
              <a:spcAft>
                <a:spcPts val="0"/>
              </a:spcAft>
              <a:buFont typeface="Times New Roman" pitchFamily="16" charset="0"/>
              <a:buNone/>
              <a:defRPr/>
            </a:pPr>
            <a:r>
              <a:rPr lang="es-PE" sz="1800" b="1" i="1" dirty="0">
                <a:solidFill>
                  <a:schemeClr val="tx1"/>
                </a:solidFill>
                <a:latin typeface="Arial" panose="020B0604020202020204" pitchFamily="34" charset="0"/>
                <a:cs typeface="Arial" panose="020B0604020202020204" pitchFamily="34" charset="0"/>
              </a:rPr>
              <a:t>Modo Fundamental (primer armónico)</a:t>
            </a:r>
            <a:r>
              <a:rPr lang="es-PE" sz="1800" i="1" dirty="0">
                <a:solidFill>
                  <a:srgbClr val="333399"/>
                </a:solidFill>
                <a:latin typeface="Arial" panose="020B0604020202020204" pitchFamily="34" charset="0"/>
                <a:cs typeface="Arial" panose="020B0604020202020204" pitchFamily="34" charset="0"/>
              </a:rPr>
              <a:t> </a:t>
            </a:r>
          </a:p>
          <a:p>
            <a:pPr marL="180975" indent="-180975" eaLnBrk="1" fontAlgn="auto" hangingPunct="1">
              <a:spcAft>
                <a:spcPts val="0"/>
              </a:spcAft>
              <a:buFontTx/>
              <a:buNone/>
              <a:defRPr/>
            </a:pPr>
            <a:r>
              <a:rPr lang="es-PE" sz="1800" dirty="0">
                <a:latin typeface="Arial" panose="020B0604020202020204" pitchFamily="34" charset="0"/>
                <a:cs typeface="Arial" panose="020B0604020202020204" pitchFamily="34" charset="0"/>
              </a:rPr>
              <a:t>   Hay nodos en los extremos de la cuerda.</a:t>
            </a:r>
          </a:p>
          <a:p>
            <a:pPr marL="180975" indent="-180975" eaLnBrk="1" fontAlgn="auto" hangingPunct="1">
              <a:spcAft>
                <a:spcPts val="0"/>
              </a:spcAft>
              <a:buFontTx/>
              <a:buNone/>
              <a:defRPr/>
            </a:pPr>
            <a:r>
              <a:rPr lang="es-PE" sz="1800" dirty="0">
                <a:latin typeface="Arial" panose="020B0604020202020204" pitchFamily="34" charset="0"/>
                <a:cs typeface="Arial" panose="020B0604020202020204" pitchFamily="34" charset="0"/>
              </a:rPr>
              <a:t>   Esto hace que sólo la mitad de la onda progresiva completa esté ahí. Si la longitud de la cuerda es L,</a:t>
            </a:r>
          </a:p>
          <a:p>
            <a:pPr marL="180975" indent="-180975" algn="ctr" eaLnBrk="1" fontAlgn="auto" hangingPunct="1">
              <a:spcAft>
                <a:spcPts val="0"/>
              </a:spcAft>
              <a:buFontTx/>
              <a:buNone/>
              <a:defRPr/>
            </a:pPr>
            <a:r>
              <a:rPr lang="es-PE" sz="1800" i="1" dirty="0"/>
              <a:t>L = </a:t>
            </a:r>
            <a:r>
              <a:rPr lang="es-PE" sz="1800" i="1" dirty="0">
                <a:sym typeface="Symbol" pitchFamily="18" charset="2"/>
              </a:rPr>
              <a:t></a:t>
            </a:r>
            <a:r>
              <a:rPr lang="es-PE" sz="1800" i="1" dirty="0"/>
              <a:t>/2 </a:t>
            </a:r>
          </a:p>
          <a:p>
            <a:pPr marL="180975" indent="-180975" eaLnBrk="1" fontAlgn="auto" hangingPunct="1">
              <a:spcAft>
                <a:spcPts val="0"/>
              </a:spcAft>
              <a:buFontTx/>
              <a:buNone/>
              <a:defRPr/>
            </a:pPr>
            <a:r>
              <a:rPr lang="es-PE" sz="1800" dirty="0"/>
              <a:t>  </a:t>
            </a:r>
            <a:r>
              <a:rPr lang="es-PE" sz="1800" dirty="0">
                <a:latin typeface="Arial" panose="020B0604020202020204" pitchFamily="34" charset="0"/>
                <a:cs typeface="Arial" panose="020B0604020202020204" pitchFamily="34" charset="0"/>
              </a:rPr>
              <a:t>que combinado con </a:t>
            </a:r>
          </a:p>
          <a:p>
            <a:pPr marL="180975" indent="-180975" algn="ctr" eaLnBrk="1" fontAlgn="auto" hangingPunct="1">
              <a:spcAft>
                <a:spcPts val="0"/>
              </a:spcAft>
              <a:buFontTx/>
              <a:buNone/>
              <a:defRPr/>
            </a:pPr>
            <a:r>
              <a:rPr lang="es-PE" sz="1800" i="1" dirty="0"/>
              <a:t>v = </a:t>
            </a:r>
            <a:r>
              <a:rPr lang="es-PE" sz="1800" i="1" dirty="0">
                <a:sym typeface="Symbol" pitchFamily="18" charset="2"/>
              </a:rPr>
              <a:t></a:t>
            </a:r>
            <a:r>
              <a:rPr lang="es-PE" sz="1800" i="1" dirty="0"/>
              <a:t> f   </a:t>
            </a:r>
            <a:r>
              <a:rPr lang="es-PE" sz="1800" i="1" dirty="0">
                <a:sym typeface="Symbol" pitchFamily="18" charset="2"/>
              </a:rPr>
              <a:t>  </a:t>
            </a:r>
            <a:r>
              <a:rPr lang="es-PE" sz="1800" i="1" dirty="0"/>
              <a:t> </a:t>
            </a:r>
            <a:r>
              <a:rPr lang="es-PE" sz="1800" i="1" dirty="0">
                <a:sym typeface="Symbol" pitchFamily="18" charset="2"/>
              </a:rPr>
              <a:t></a:t>
            </a:r>
            <a:r>
              <a:rPr lang="es-PE" sz="1800" i="1" dirty="0"/>
              <a:t> = v / f</a:t>
            </a:r>
          </a:p>
          <a:p>
            <a:pPr marL="180975" indent="-180975" eaLnBrk="1" fontAlgn="auto" hangingPunct="1">
              <a:spcAft>
                <a:spcPts val="0"/>
              </a:spcAft>
              <a:buFontTx/>
              <a:buNone/>
              <a:defRPr/>
            </a:pPr>
            <a:r>
              <a:rPr lang="es-PE" sz="1800" dirty="0">
                <a:latin typeface="Arial" panose="020B0604020202020204" pitchFamily="34" charset="0"/>
                <a:cs typeface="Arial" panose="020B0604020202020204" pitchFamily="34" charset="0"/>
              </a:rPr>
              <a:t>  Da, </a:t>
            </a:r>
          </a:p>
          <a:p>
            <a:pPr marL="180975" indent="-180975" algn="ctr" eaLnBrk="1" fontAlgn="auto" hangingPunct="1">
              <a:spcAft>
                <a:spcPts val="0"/>
              </a:spcAft>
              <a:buFontTx/>
              <a:buNone/>
              <a:defRPr/>
            </a:pPr>
            <a:r>
              <a:rPr lang="es-PE" sz="1800" dirty="0"/>
              <a:t> </a:t>
            </a:r>
            <a:r>
              <a:rPr lang="es-PE" sz="1800" i="1" dirty="0"/>
              <a:t>f</a:t>
            </a:r>
            <a:r>
              <a:rPr lang="es-PE" sz="1800" i="1" baseline="-25000" dirty="0"/>
              <a:t>1</a:t>
            </a:r>
            <a:r>
              <a:rPr lang="es-PE" sz="1800" i="1" dirty="0"/>
              <a:t> = v/2L </a:t>
            </a:r>
          </a:p>
          <a:p>
            <a:pPr marL="0" indent="0" eaLnBrk="1" fontAlgn="auto" hangingPunct="1">
              <a:spcAft>
                <a:spcPts val="0"/>
              </a:spcAft>
              <a:buFont typeface="Times New Roman" pitchFamily="16" charset="0"/>
              <a:buNone/>
              <a:defRPr/>
            </a:pPr>
            <a:r>
              <a:rPr lang="es-PE" sz="1800" b="1" i="1" dirty="0">
                <a:latin typeface="Arial" panose="020B0604020202020204" pitchFamily="34" charset="0"/>
                <a:cs typeface="Arial" panose="020B0604020202020204" pitchFamily="34" charset="0"/>
              </a:rPr>
              <a:t>Segundo armónico </a:t>
            </a:r>
          </a:p>
          <a:p>
            <a:pPr marL="180975" indent="-180975" algn="ctr" eaLnBrk="1" fontAlgn="auto" hangingPunct="1">
              <a:spcAft>
                <a:spcPts val="0"/>
              </a:spcAft>
              <a:buFontTx/>
              <a:buNone/>
              <a:defRPr/>
            </a:pPr>
            <a:r>
              <a:rPr lang="es-PE" sz="1800" i="1" dirty="0"/>
              <a:t>L = </a:t>
            </a:r>
            <a:r>
              <a:rPr lang="es-PE" sz="1800" i="1" dirty="0">
                <a:sym typeface="Symbol" pitchFamily="18" charset="2"/>
              </a:rPr>
              <a:t></a:t>
            </a:r>
            <a:r>
              <a:rPr lang="es-PE" sz="1800" dirty="0"/>
              <a:t>, </a:t>
            </a:r>
          </a:p>
          <a:p>
            <a:pPr marL="180975" indent="-180975" eaLnBrk="1" fontAlgn="auto" hangingPunct="1">
              <a:spcAft>
                <a:spcPts val="0"/>
              </a:spcAft>
              <a:buFontTx/>
              <a:buNone/>
              <a:defRPr/>
            </a:pPr>
            <a:r>
              <a:rPr lang="es-PE" sz="1800" dirty="0"/>
              <a:t>  </a:t>
            </a:r>
            <a:r>
              <a:rPr lang="es-PE" sz="1800" dirty="0">
                <a:latin typeface="Arial" panose="020B0604020202020204" pitchFamily="34" charset="0"/>
                <a:cs typeface="Arial" panose="020B0604020202020204" pitchFamily="34" charset="0"/>
              </a:rPr>
              <a:t>De donde:        </a:t>
            </a:r>
            <a:r>
              <a:rPr lang="es-PE" sz="1800" i="1" dirty="0"/>
              <a:t>f</a:t>
            </a:r>
            <a:r>
              <a:rPr lang="es-PE" sz="1800" i="1" baseline="-25000" dirty="0"/>
              <a:t>2</a:t>
            </a:r>
            <a:r>
              <a:rPr lang="es-PE" sz="1800" i="1" dirty="0"/>
              <a:t> = v/L = 2f</a:t>
            </a:r>
            <a:r>
              <a:rPr lang="es-PE" sz="1800" i="1" baseline="-25000" dirty="0"/>
              <a:t>1</a:t>
            </a:r>
            <a:r>
              <a:rPr lang="es-PE" sz="1800" i="1" dirty="0"/>
              <a:t> .</a:t>
            </a:r>
          </a:p>
          <a:p>
            <a:pPr marL="180975" indent="-180975" eaLnBrk="1" fontAlgn="auto" hangingPunct="1">
              <a:spcAft>
                <a:spcPts val="0"/>
              </a:spcAft>
              <a:buFontTx/>
              <a:buNone/>
              <a:defRPr/>
            </a:pPr>
            <a:r>
              <a:rPr lang="es-ES" sz="1800" dirty="0" smtClean="0"/>
              <a:t>  </a:t>
            </a:r>
            <a:r>
              <a:rPr lang="es-ES" sz="1800" dirty="0">
                <a:latin typeface="Arial" panose="020B0604020202020204" pitchFamily="34" charset="0"/>
                <a:cs typeface="Arial" panose="020B0604020202020204" pitchFamily="34" charset="0"/>
              </a:rPr>
              <a:t>En general: </a:t>
            </a:r>
          </a:p>
          <a:p>
            <a:pPr marL="180975" indent="-180975" algn="ctr" eaLnBrk="1" fontAlgn="auto" hangingPunct="1">
              <a:spcAft>
                <a:spcPts val="0"/>
              </a:spcAft>
              <a:buFontTx/>
              <a:buNone/>
              <a:defRPr/>
            </a:pPr>
            <a:r>
              <a:rPr lang="en-GB" sz="1800" i="1" dirty="0" err="1"/>
              <a:t>f</a:t>
            </a:r>
            <a:r>
              <a:rPr lang="en-GB" sz="1800" i="1" baseline="-25000" dirty="0" err="1"/>
              <a:t>n</a:t>
            </a:r>
            <a:r>
              <a:rPr lang="en-GB" sz="1800" i="1" dirty="0"/>
              <a:t> = n(v/2L) = nf</a:t>
            </a:r>
            <a:r>
              <a:rPr lang="en-GB" sz="1800" i="1" baseline="-25000" dirty="0"/>
              <a:t>1</a:t>
            </a:r>
            <a:endParaRPr lang="es-PE" sz="1800" i="1" dirty="0"/>
          </a:p>
        </p:txBody>
      </p:sp>
      <p:pic>
        <p:nvPicPr>
          <p:cNvPr id="95238" name="Picture 24" descr="MA64_S09_01_IMG01_armoni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692150"/>
            <a:ext cx="5076825" cy="616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9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9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9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9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9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90">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90">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90">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9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90">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90">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39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39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1"/>
          <p:cNvSpPr>
            <a:spLocks noChangeArrowheads="1"/>
          </p:cNvSpPr>
          <p:nvPr/>
        </p:nvSpPr>
        <p:spPr bwMode="auto">
          <a:xfrm>
            <a:off x="0" y="-26988"/>
            <a:ext cx="9144000" cy="7715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ES" altLang="pt-BR" sz="4400" dirty="0">
                <a:solidFill>
                  <a:srgbClr val="000000"/>
                </a:solidFill>
                <a:latin typeface="Arial" panose="020B0604020202020204" pitchFamily="34" charset="0"/>
                <a:cs typeface="Arial" panose="020B0604020202020204" pitchFamily="34" charset="0"/>
              </a:rPr>
              <a:t>Modos normales de una cuerda</a:t>
            </a:r>
          </a:p>
        </p:txBody>
      </p:sp>
      <p:sp>
        <p:nvSpPr>
          <p:cNvPr id="96259" name="Rectangle 2"/>
          <p:cNvSpPr>
            <a:spLocks noChangeArrowheads="1"/>
          </p:cNvSpPr>
          <p:nvPr/>
        </p:nvSpPr>
        <p:spPr bwMode="auto">
          <a:xfrm>
            <a:off x="0" y="908050"/>
            <a:ext cx="9144000" cy="4157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Consideremos ahora una cuerda de longitud </a:t>
            </a:r>
            <a:r>
              <a:rPr lang="es-ES" altLang="pt-BR" dirty="0" err="1">
                <a:solidFill>
                  <a:srgbClr val="000000"/>
                </a:solidFill>
                <a:latin typeface="Arial" panose="020B0604020202020204" pitchFamily="34" charset="0"/>
                <a:cs typeface="Arial" panose="020B0604020202020204" pitchFamily="34" charset="0"/>
              </a:rPr>
              <a:t>deﬁnida</a:t>
            </a:r>
            <a:r>
              <a:rPr lang="es-ES" altLang="pt-BR" dirty="0">
                <a:solidFill>
                  <a:srgbClr val="000000"/>
                </a:solidFill>
                <a:latin typeface="Arial" panose="020B0604020202020204" pitchFamily="34" charset="0"/>
                <a:cs typeface="Arial" panose="020B0604020202020204" pitchFamily="34" charset="0"/>
              </a:rPr>
              <a:t> </a:t>
            </a:r>
            <a:r>
              <a:rPr lang="es-ES" altLang="pt-BR" i="1" dirty="0">
                <a:solidFill>
                  <a:srgbClr val="000000"/>
                </a:solidFill>
                <a:latin typeface="Arial" panose="020B0604020202020204" pitchFamily="34" charset="0"/>
                <a:cs typeface="Arial" panose="020B0604020202020204" pitchFamily="34" charset="0"/>
              </a:rPr>
              <a:t>L</a:t>
            </a:r>
            <a:r>
              <a:rPr lang="es-ES" altLang="pt-BR" dirty="0">
                <a:solidFill>
                  <a:srgbClr val="000000"/>
                </a:solidFill>
                <a:latin typeface="Arial" panose="020B0604020202020204" pitchFamily="34" charset="0"/>
                <a:cs typeface="Arial" panose="020B0604020202020204" pitchFamily="34" charset="0"/>
              </a:rPr>
              <a:t>, sujeta rígidamente en </a:t>
            </a:r>
            <a:r>
              <a:rPr lang="es-ES" altLang="pt-BR" i="1" dirty="0">
                <a:solidFill>
                  <a:srgbClr val="000000"/>
                </a:solidFill>
                <a:latin typeface="Arial" panose="020B0604020202020204" pitchFamily="34" charset="0"/>
                <a:cs typeface="Arial" panose="020B0604020202020204" pitchFamily="34" charset="0"/>
              </a:rPr>
              <a:t>ambos extremos</a:t>
            </a:r>
            <a:r>
              <a:rPr lang="es-ES" altLang="pt-BR" dirty="0">
                <a:solidFill>
                  <a:srgbClr val="000000"/>
                </a:solidFill>
                <a:latin typeface="Arial" panose="020B0604020202020204" pitchFamily="34" charset="0"/>
                <a:cs typeface="Arial" panose="020B0604020202020204" pitchFamily="34" charset="0"/>
              </a:rPr>
              <a:t>. Tales cuerdas se encuentran en muchos instrumentos musicales, como pianos, violines y guitarras.</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La onda estacionaria que resulta debe tener un nodo en ambos extremos de la cuerda.</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Dos nodos adyacentes están separados media longitud de onda (</a:t>
            </a:r>
            <a:r>
              <a:rPr lang="el-GR" altLang="pt-BR" dirty="0">
                <a:solidFill>
                  <a:srgbClr val="000000"/>
                </a:solidFill>
                <a:latin typeface="Arial" panose="020B0604020202020204" pitchFamily="34" charset="0"/>
                <a:cs typeface="Arial" panose="020B0604020202020204" pitchFamily="34" charset="0"/>
              </a:rPr>
              <a:t>λ</a:t>
            </a:r>
            <a:r>
              <a:rPr lang="es-ES" altLang="pt-BR" dirty="0">
                <a:solidFill>
                  <a:srgbClr val="000000"/>
                </a:solidFill>
                <a:latin typeface="Arial" panose="020B0604020202020204" pitchFamily="34" charset="0"/>
                <a:cs typeface="Arial" panose="020B0604020202020204" pitchFamily="34" charset="0"/>
              </a:rPr>
              <a:t>/2), así que la longitud de la cuerda debe ser </a:t>
            </a:r>
            <a:r>
              <a:rPr lang="el-GR" altLang="pt-BR" dirty="0">
                <a:solidFill>
                  <a:srgbClr val="000000"/>
                </a:solidFill>
                <a:latin typeface="Arial" panose="020B0604020202020204" pitchFamily="34" charset="0"/>
                <a:cs typeface="Arial" panose="020B0604020202020204" pitchFamily="34" charset="0"/>
              </a:rPr>
              <a:t>λ</a:t>
            </a:r>
            <a:r>
              <a:rPr lang="es-ES" altLang="pt-BR" dirty="0">
                <a:solidFill>
                  <a:srgbClr val="000000"/>
                </a:solidFill>
                <a:latin typeface="Arial" panose="020B0604020202020204" pitchFamily="34" charset="0"/>
                <a:cs typeface="Arial" panose="020B0604020202020204" pitchFamily="34" charset="0"/>
              </a:rPr>
              <a:t>/2, o 2(</a:t>
            </a:r>
            <a:r>
              <a:rPr lang="el-GR" altLang="pt-BR" dirty="0">
                <a:solidFill>
                  <a:srgbClr val="000000"/>
                </a:solidFill>
                <a:latin typeface="Arial" panose="020B0604020202020204" pitchFamily="34" charset="0"/>
                <a:cs typeface="Arial" panose="020B0604020202020204" pitchFamily="34" charset="0"/>
              </a:rPr>
              <a:t>λ</a:t>
            </a:r>
            <a:r>
              <a:rPr lang="es-ES" altLang="pt-BR" dirty="0">
                <a:solidFill>
                  <a:srgbClr val="000000"/>
                </a:solidFill>
                <a:latin typeface="Arial" panose="020B0604020202020204" pitchFamily="34" charset="0"/>
                <a:cs typeface="Arial" panose="020B0604020202020204" pitchFamily="34" charset="0"/>
              </a:rPr>
              <a:t>/2), o 3(</a:t>
            </a:r>
            <a:r>
              <a:rPr lang="el-GR" altLang="pt-BR" dirty="0">
                <a:solidFill>
                  <a:srgbClr val="000000"/>
                </a:solidFill>
                <a:latin typeface="Arial" panose="020B0604020202020204" pitchFamily="34" charset="0"/>
                <a:cs typeface="Arial" panose="020B0604020202020204" pitchFamily="34" charset="0"/>
              </a:rPr>
              <a:t>λ</a:t>
            </a:r>
            <a:r>
              <a:rPr lang="es-ES" altLang="pt-BR" dirty="0">
                <a:solidFill>
                  <a:srgbClr val="000000"/>
                </a:solidFill>
                <a:latin typeface="Arial" panose="020B0604020202020204" pitchFamily="34" charset="0"/>
                <a:cs typeface="Arial" panose="020B0604020202020204" pitchFamily="34" charset="0"/>
              </a:rPr>
              <a:t>/2) o, en general, un número entero de medias longitudes de onda:</a:t>
            </a:r>
          </a:p>
          <a:p>
            <a:pPr eaLnBrk="1" hangingPunct="1">
              <a:buClrTx/>
              <a:buFontTx/>
              <a:buNone/>
            </a:pPr>
            <a:endParaRPr lang="es-ES" altLang="pt-BR" dirty="0">
              <a:solidFill>
                <a:srgbClr val="000000"/>
              </a:solidFill>
            </a:endParaRPr>
          </a:p>
        </p:txBody>
      </p:sp>
      <p:pic>
        <p:nvPicPr>
          <p:cNvPr id="962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363" y="4651375"/>
            <a:ext cx="4292600" cy="9080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626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0338" y="5619750"/>
            <a:ext cx="4370387" cy="896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7282"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275"/>
            <a:ext cx="9144000" cy="201771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728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2706688"/>
            <a:ext cx="1255712" cy="7254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7284" name="Rectangle 3"/>
          <p:cNvSpPr>
            <a:spLocks noChangeArrowheads="1"/>
          </p:cNvSpPr>
          <p:nvPr/>
        </p:nvSpPr>
        <p:spPr bwMode="auto">
          <a:xfrm>
            <a:off x="0" y="3716338"/>
            <a:ext cx="9144000"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a:solidFill>
                  <a:srgbClr val="000000"/>
                </a:solidFill>
              </a:rPr>
              <a:t>Ésta se llama </a:t>
            </a:r>
            <a:r>
              <a:rPr lang="es-ES" altLang="pt-BR" b="1">
                <a:solidFill>
                  <a:srgbClr val="000000"/>
                </a:solidFill>
              </a:rPr>
              <a:t>frecuencia fundamental</a:t>
            </a:r>
            <a:r>
              <a:rPr lang="es-ES" altLang="pt-BR">
                <a:solidFill>
                  <a:srgbClr val="000000"/>
                </a:solidFill>
              </a:rPr>
              <a:t>. Las otras frecuencias de onda estacionaria son: </a:t>
            </a:r>
            <a:r>
              <a:rPr lang="es-ES" altLang="pt-BR" i="1">
                <a:solidFill>
                  <a:srgbClr val="000000"/>
                </a:solidFill>
              </a:rPr>
              <a:t>f</a:t>
            </a:r>
            <a:r>
              <a:rPr lang="es-ES" altLang="pt-BR" i="1" baseline="-25000">
                <a:solidFill>
                  <a:srgbClr val="000000"/>
                </a:solidFill>
              </a:rPr>
              <a:t>2</a:t>
            </a:r>
            <a:r>
              <a:rPr lang="es-ES" altLang="pt-BR" i="1">
                <a:solidFill>
                  <a:srgbClr val="000000"/>
                </a:solidFill>
              </a:rPr>
              <a:t> = 2v/2L, f</a:t>
            </a:r>
            <a:r>
              <a:rPr lang="es-ES" altLang="pt-BR" i="1" baseline="-25000">
                <a:solidFill>
                  <a:srgbClr val="000000"/>
                </a:solidFill>
              </a:rPr>
              <a:t>3</a:t>
            </a:r>
            <a:r>
              <a:rPr lang="es-ES" altLang="pt-BR" i="1">
                <a:solidFill>
                  <a:srgbClr val="000000"/>
                </a:solidFill>
              </a:rPr>
              <a:t> = 3v/2L</a:t>
            </a:r>
            <a:r>
              <a:rPr lang="es-ES" altLang="pt-BR">
                <a:solidFill>
                  <a:srgbClr val="000000"/>
                </a:solidFill>
              </a:rPr>
              <a:t>, etcétera. Todas éstas son múltiplos enteros de la frecuencia fundamental </a:t>
            </a:r>
            <a:r>
              <a:rPr lang="es-ES" altLang="pt-BR" i="1">
                <a:solidFill>
                  <a:srgbClr val="000000"/>
                </a:solidFill>
              </a:rPr>
              <a:t>f</a:t>
            </a:r>
            <a:r>
              <a:rPr lang="es-ES" altLang="pt-BR" i="1" baseline="-25000">
                <a:solidFill>
                  <a:srgbClr val="000000"/>
                </a:solidFill>
              </a:rPr>
              <a:t>1</a:t>
            </a:r>
            <a:r>
              <a:rPr lang="es-ES" altLang="pt-BR">
                <a:solidFill>
                  <a:srgbClr val="000000"/>
                </a:solidFill>
              </a:rPr>
              <a:t>, como </a:t>
            </a:r>
            <a:r>
              <a:rPr lang="es-ES" altLang="pt-BR" i="1">
                <a:solidFill>
                  <a:srgbClr val="000000"/>
                </a:solidFill>
              </a:rPr>
              <a:t>2f</a:t>
            </a:r>
            <a:r>
              <a:rPr lang="es-ES" altLang="pt-BR" i="1" baseline="-25000">
                <a:solidFill>
                  <a:srgbClr val="000000"/>
                </a:solidFill>
              </a:rPr>
              <a:t>1</a:t>
            </a:r>
            <a:r>
              <a:rPr lang="es-ES" altLang="pt-BR" i="1">
                <a:solidFill>
                  <a:srgbClr val="000000"/>
                </a:solidFill>
              </a:rPr>
              <a:t>, 3f</a:t>
            </a:r>
            <a:r>
              <a:rPr lang="es-ES" altLang="pt-BR" i="1" baseline="-25000">
                <a:solidFill>
                  <a:srgbClr val="000000"/>
                </a:solidFill>
              </a:rPr>
              <a:t>1</a:t>
            </a:r>
            <a:r>
              <a:rPr lang="es-ES" altLang="pt-BR" i="1">
                <a:solidFill>
                  <a:srgbClr val="000000"/>
                </a:solidFill>
              </a:rPr>
              <a:t>, 4f</a:t>
            </a:r>
            <a:r>
              <a:rPr lang="es-ES" altLang="pt-BR" i="1" baseline="-25000">
                <a:solidFill>
                  <a:srgbClr val="000000"/>
                </a:solidFill>
              </a:rPr>
              <a:t>1</a:t>
            </a:r>
            <a:r>
              <a:rPr lang="es-ES" altLang="pt-BR">
                <a:solidFill>
                  <a:srgbClr val="000000"/>
                </a:solidFill>
              </a:rPr>
              <a:t>, y así sucesivamente, y podemos expresar todas las frecuencias como:</a:t>
            </a:r>
          </a:p>
        </p:txBody>
      </p:sp>
      <p:pic>
        <p:nvPicPr>
          <p:cNvPr id="9728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0900" y="5662613"/>
            <a:ext cx="4913313" cy="7191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0" y="-23813"/>
            <a:ext cx="9144000" cy="11430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MX" altLang="pt-BR" sz="3400" dirty="0">
                <a:solidFill>
                  <a:srgbClr val="000000"/>
                </a:solidFill>
                <a:latin typeface="Arial" panose="020B0604020202020204" pitchFamily="34" charset="0"/>
                <a:cs typeface="Arial" panose="020B0604020202020204" pitchFamily="34" charset="0"/>
              </a:rPr>
              <a:t>Posibles </a:t>
            </a:r>
            <a:r>
              <a:rPr lang="es-MX" altLang="pt-BR" sz="3400" dirty="0" smtClean="0">
                <a:solidFill>
                  <a:srgbClr val="000000"/>
                </a:solidFill>
                <a:latin typeface="Arial" panose="020B0604020202020204" pitchFamily="34" charset="0"/>
                <a:cs typeface="Arial" panose="020B0604020202020204" pitchFamily="34" charset="0"/>
              </a:rPr>
              <a:t>valores de longitudes </a:t>
            </a:r>
            <a:r>
              <a:rPr lang="es-MX" altLang="pt-BR" sz="3400" dirty="0">
                <a:solidFill>
                  <a:srgbClr val="000000"/>
                </a:solidFill>
                <a:latin typeface="Arial" panose="020B0604020202020204" pitchFamily="34" charset="0"/>
                <a:cs typeface="Arial" panose="020B0604020202020204" pitchFamily="34" charset="0"/>
              </a:rPr>
              <a:t>de onda para ondas estacionarias</a:t>
            </a:r>
          </a:p>
        </p:txBody>
      </p:sp>
      <p:sp>
        <p:nvSpPr>
          <p:cNvPr id="78856" name="Text Box 8"/>
          <p:cNvSpPr txBox="1">
            <a:spLocks noChangeArrowheads="1"/>
          </p:cNvSpPr>
          <p:nvPr/>
        </p:nvSpPr>
        <p:spPr bwMode="auto">
          <a:xfrm>
            <a:off x="0" y="1368425"/>
            <a:ext cx="3048000" cy="61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a:solidFill>
                  <a:srgbClr val="000000"/>
                </a:solidFill>
              </a:rPr>
              <a:t>Fundamental: </a:t>
            </a:r>
            <a:r>
              <a:rPr lang="es-MX" altLang="pt-BR" sz="2800" i="1">
                <a:solidFill>
                  <a:srgbClr val="000000"/>
                </a:solidFill>
              </a:rPr>
              <a:t>n = 1</a:t>
            </a:r>
          </a:p>
        </p:txBody>
      </p:sp>
      <p:sp>
        <p:nvSpPr>
          <p:cNvPr id="78857" name="Text Box 9"/>
          <p:cNvSpPr txBox="1">
            <a:spLocks noChangeArrowheads="1"/>
          </p:cNvSpPr>
          <p:nvPr/>
        </p:nvSpPr>
        <p:spPr bwMode="auto">
          <a:xfrm>
            <a:off x="3175" y="2209800"/>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1</a:t>
            </a:r>
            <a:r>
              <a:rPr lang="es-MX" altLang="pt-BR" sz="2800" baseline="30000" dirty="0">
                <a:solidFill>
                  <a:srgbClr val="000000"/>
                </a:solidFill>
              </a:rPr>
              <a:t>er</a:t>
            </a:r>
            <a:r>
              <a:rPr lang="es-MX" altLang="pt-BR" sz="2800" dirty="0">
                <a:solidFill>
                  <a:srgbClr val="000000"/>
                </a:solidFill>
              </a:rPr>
              <a:t> </a:t>
            </a:r>
            <a:r>
              <a:rPr lang="es-MX" altLang="pt-BR" sz="2800" dirty="0" err="1">
                <a:solidFill>
                  <a:srgbClr val="000000"/>
                </a:solidFill>
              </a:rPr>
              <a:t>sobretono</a:t>
            </a:r>
            <a:r>
              <a:rPr lang="es-MX" altLang="pt-BR" sz="2800" dirty="0">
                <a:solidFill>
                  <a:srgbClr val="000000"/>
                </a:solidFill>
              </a:rPr>
              <a:t>:  </a:t>
            </a:r>
            <a:r>
              <a:rPr lang="es-MX" altLang="pt-BR" sz="2800" i="1" dirty="0">
                <a:solidFill>
                  <a:srgbClr val="000000"/>
                </a:solidFill>
              </a:rPr>
              <a:t>n = 2</a:t>
            </a:r>
          </a:p>
        </p:txBody>
      </p:sp>
      <p:sp>
        <p:nvSpPr>
          <p:cNvPr id="78858" name="Text Box 10"/>
          <p:cNvSpPr txBox="1">
            <a:spLocks noChangeArrowheads="1"/>
          </p:cNvSpPr>
          <p:nvPr/>
        </p:nvSpPr>
        <p:spPr bwMode="auto">
          <a:xfrm>
            <a:off x="3175" y="3107432"/>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2</a:t>
            </a:r>
            <a:r>
              <a:rPr lang="es-MX" altLang="pt-BR" sz="2800" baseline="30000" dirty="0">
                <a:solidFill>
                  <a:srgbClr val="000000"/>
                </a:solidFill>
              </a:rPr>
              <a:t>do</a:t>
            </a:r>
            <a:r>
              <a:rPr lang="es-MX" altLang="pt-BR" sz="2800" dirty="0">
                <a:solidFill>
                  <a:srgbClr val="000000"/>
                </a:solidFill>
              </a:rPr>
              <a:t> </a:t>
            </a:r>
            <a:r>
              <a:rPr lang="es-MX" altLang="pt-BR" sz="2800" dirty="0" err="1">
                <a:solidFill>
                  <a:srgbClr val="000000"/>
                </a:solidFill>
              </a:rPr>
              <a:t>sobretono</a:t>
            </a:r>
            <a:r>
              <a:rPr lang="es-MX" altLang="pt-BR" sz="2800" dirty="0">
                <a:solidFill>
                  <a:srgbClr val="000000"/>
                </a:solidFill>
              </a:rPr>
              <a:t>:  </a:t>
            </a:r>
            <a:r>
              <a:rPr lang="es-MX" altLang="pt-BR" sz="2800" i="1" dirty="0">
                <a:solidFill>
                  <a:srgbClr val="000000"/>
                </a:solidFill>
              </a:rPr>
              <a:t>n = 3</a:t>
            </a:r>
          </a:p>
        </p:txBody>
      </p:sp>
      <p:sp>
        <p:nvSpPr>
          <p:cNvPr id="78859" name="Text Box 11"/>
          <p:cNvSpPr txBox="1">
            <a:spLocks noChangeArrowheads="1"/>
          </p:cNvSpPr>
          <p:nvPr/>
        </p:nvSpPr>
        <p:spPr bwMode="auto">
          <a:xfrm>
            <a:off x="3175" y="3971528"/>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3</a:t>
            </a:r>
            <a:r>
              <a:rPr lang="es-MX" altLang="pt-BR" sz="2800" baseline="30000" dirty="0">
                <a:solidFill>
                  <a:srgbClr val="000000"/>
                </a:solidFill>
              </a:rPr>
              <a:t>er</a:t>
            </a:r>
            <a:r>
              <a:rPr lang="es-MX" altLang="pt-BR" sz="2800" dirty="0">
                <a:solidFill>
                  <a:srgbClr val="000000"/>
                </a:solidFill>
              </a:rPr>
              <a:t> </a:t>
            </a:r>
            <a:r>
              <a:rPr lang="es-MX" altLang="pt-BR" sz="2800" dirty="0" err="1">
                <a:solidFill>
                  <a:srgbClr val="000000"/>
                </a:solidFill>
              </a:rPr>
              <a:t>sobretono</a:t>
            </a:r>
            <a:r>
              <a:rPr lang="es-MX" altLang="pt-BR" sz="2800" dirty="0">
                <a:solidFill>
                  <a:srgbClr val="000000"/>
                </a:solidFill>
              </a:rPr>
              <a:t>:  </a:t>
            </a:r>
            <a:r>
              <a:rPr lang="es-MX" altLang="pt-BR" sz="2800" i="1" dirty="0">
                <a:solidFill>
                  <a:srgbClr val="000000"/>
                </a:solidFill>
              </a:rPr>
              <a:t>n = 4</a:t>
            </a:r>
          </a:p>
        </p:txBody>
      </p:sp>
      <p:graphicFrame>
        <p:nvGraphicFramePr>
          <p:cNvPr id="99335" name="Object 12"/>
          <p:cNvGraphicFramePr>
            <a:graphicFrameLocks noChangeAspect="1"/>
          </p:cNvGraphicFramePr>
          <p:nvPr>
            <p:extLst>
              <p:ext uri="{D42A27DB-BD31-4B8C-83A1-F6EECF244321}">
                <p14:modId xmlns:p14="http://schemas.microsoft.com/office/powerpoint/2010/main" val="802513949"/>
              </p:ext>
            </p:extLst>
          </p:nvPr>
        </p:nvGraphicFramePr>
        <p:xfrm>
          <a:off x="2771998" y="5758259"/>
          <a:ext cx="4032250" cy="1127125"/>
        </p:xfrm>
        <a:graphic>
          <a:graphicData uri="http://schemas.openxmlformats.org/presentationml/2006/ole">
            <mc:AlternateContent xmlns:mc="http://schemas.openxmlformats.org/markup-compatibility/2006">
              <mc:Choice xmlns:v="urn:schemas-microsoft-com:vml" Requires="v">
                <p:oleObj spid="_x0000_s99532" r:id="rId4" imgW="1573941" imgH="393471" progId="">
                  <p:embed/>
                </p:oleObj>
              </mc:Choice>
              <mc:Fallback>
                <p:oleObj r:id="rId4" imgW="1573941" imgH="393471" progId="">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998" y="5758259"/>
                        <a:ext cx="4032250" cy="1127125"/>
                      </a:xfrm>
                      <a:prstGeom prst="rect">
                        <a:avLst/>
                      </a:prstGeom>
                      <a:noFill/>
                      <a:ln w="12700" cmpd="sng">
                        <a:solidFill>
                          <a:schemeClr val="tx1"/>
                        </a:solidFill>
                      </a:ln>
                      <a:extLst/>
                    </p:spPr>
                  </p:pic>
                </p:oleObj>
              </mc:Fallback>
            </mc:AlternateContent>
          </a:graphicData>
        </a:graphic>
      </p:graphicFrame>
      <p:sp>
        <p:nvSpPr>
          <p:cNvPr id="78861" name="Text Box 13"/>
          <p:cNvSpPr txBox="1">
            <a:spLocks noChangeArrowheads="1"/>
          </p:cNvSpPr>
          <p:nvPr/>
        </p:nvSpPr>
        <p:spPr bwMode="auto">
          <a:xfrm>
            <a:off x="38100" y="4763616"/>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i="1">
                <a:solidFill>
                  <a:srgbClr val="000000"/>
                </a:solidFill>
              </a:rPr>
              <a:t>n = armónicos</a:t>
            </a:r>
          </a:p>
        </p:txBody>
      </p:sp>
      <p:pic>
        <p:nvPicPr>
          <p:cNvPr id="99337" name="Picture 3"/>
          <p:cNvPicPr>
            <a:picLocks noChangeAspect="1" noChangeArrowheads="1"/>
          </p:cNvPicPr>
          <p:nvPr/>
        </p:nvPicPr>
        <p:blipFill>
          <a:blip r:embed="rId6">
            <a:extLst>
              <a:ext uri="{28A0092B-C50C-407E-A947-70E740481C1C}">
                <a14:useLocalDpi xmlns:a14="http://schemas.microsoft.com/office/drawing/2010/main" val="0"/>
              </a:ext>
            </a:extLst>
          </a:blip>
          <a:srcRect l="-2403" t="-1932" r="171" b="966"/>
          <a:stretch>
            <a:fillRect/>
          </a:stretch>
        </p:blipFill>
        <p:spPr bwMode="auto">
          <a:xfrm>
            <a:off x="3048000" y="1119188"/>
            <a:ext cx="6061075" cy="461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4" presetClass="entr" presetSubtype="32" fill="hold" nodeType="afterEffect">
                                  <p:stCondLst>
                                    <p:cond delay="0"/>
                                  </p:stCondLst>
                                  <p:childTnLst>
                                    <p:set>
                                      <p:cBhvr additive="repl">
                                        <p:cTn id="6" dur="1" fill="hold">
                                          <p:stCondLst>
                                            <p:cond delay="0"/>
                                          </p:stCondLst>
                                        </p:cTn>
                                        <p:tgtEl>
                                          <p:spTgt spid="78849"/>
                                        </p:tgtEl>
                                        <p:attrNameLst>
                                          <p:attrName>style.visibility</p:attrName>
                                        </p:attrNameLst>
                                      </p:cBhvr>
                                      <p:to>
                                        <p:strVal val="visible"/>
                                      </p:to>
                                    </p:set>
                                    <p:animEffect transition="in" filter="box(out)">
                                      <p:cBhvr additive="repl">
                                        <p:cTn id="7" dur="500"/>
                                        <p:tgtEl>
                                          <p:spTgt spid="788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9" fill="hold" nodeType="clickEffect">
                                  <p:stCondLst>
                                    <p:cond delay="0"/>
                                  </p:stCondLst>
                                  <p:childTnLst>
                                    <p:set>
                                      <p:cBhvr additive="repl">
                                        <p:cTn id="11" dur="1" fill="hold">
                                          <p:stCondLst>
                                            <p:cond delay="0"/>
                                          </p:stCondLst>
                                        </p:cTn>
                                        <p:tgtEl>
                                          <p:spTgt spid="78856"/>
                                        </p:tgtEl>
                                        <p:attrNameLst>
                                          <p:attrName>style.visibility</p:attrName>
                                        </p:attrNameLst>
                                      </p:cBhvr>
                                      <p:to>
                                        <p:strVal val="visible"/>
                                      </p:to>
                                    </p:set>
                                    <p:anim calcmode="lin" valueType="num">
                                      <p:cBhvr additive="repl">
                                        <p:cTn id="12" dur="500" fill="hold"/>
                                        <p:tgtEl>
                                          <p:spTgt spid="78856"/>
                                        </p:tgtEl>
                                        <p:attrNameLst>
                                          <p:attrName>ppt_x</p:attrName>
                                        </p:attrNameLst>
                                      </p:cBhvr>
                                      <p:tavLst>
                                        <p:tav>
                                          <p:val>
                                            <p:strVal val="0-#ppt_w/2"/>
                                          </p:val>
                                        </p:tav>
                                        <p:tav>
                                          <p:val>
                                            <p:strVal val="#ppt_x"/>
                                          </p:val>
                                        </p:tav>
                                      </p:tavLst>
                                    </p:anim>
                                    <p:anim calcmode="lin" valueType="num">
                                      <p:cBhvr additive="repl">
                                        <p:cTn id="13" dur="500" fill="hold"/>
                                        <p:tgtEl>
                                          <p:spTgt spid="78856"/>
                                        </p:tgtEl>
                                        <p:attrNameLst>
                                          <p:attrName>ppt_y</p:attrName>
                                        </p:attrNameLst>
                                      </p:cBhvr>
                                      <p:tavLst>
                                        <p:tav>
                                          <p:val>
                                            <p:strVal val="0-#ppt_h/2"/>
                                          </p:val>
                                        </p:tav>
                                        <p:tav>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additive="repl">
                                        <p:cTn id="17" dur="1" fill="hold">
                                          <p:stCondLst>
                                            <p:cond delay="0"/>
                                          </p:stCondLst>
                                        </p:cTn>
                                        <p:tgtEl>
                                          <p:spTgt spid="78857"/>
                                        </p:tgtEl>
                                        <p:attrNameLst>
                                          <p:attrName>style.visibility</p:attrName>
                                        </p:attrNameLst>
                                      </p:cBhvr>
                                      <p:to>
                                        <p:strVal val="visible"/>
                                      </p:to>
                                    </p:set>
                                    <p:anim calcmode="lin" valueType="num">
                                      <p:cBhvr additive="repl">
                                        <p:cTn id="18" dur="500" fill="hold"/>
                                        <p:tgtEl>
                                          <p:spTgt spid="78857"/>
                                        </p:tgtEl>
                                        <p:attrNameLst>
                                          <p:attrName>ppt_x</p:attrName>
                                        </p:attrNameLst>
                                      </p:cBhvr>
                                      <p:tavLst>
                                        <p:tav>
                                          <p:val>
                                            <p:strVal val="0-#ppt_w/2"/>
                                          </p:val>
                                        </p:tav>
                                        <p:tav>
                                          <p:val>
                                            <p:strVal val="#ppt_x"/>
                                          </p:val>
                                        </p:tav>
                                      </p:tavLst>
                                    </p:anim>
                                    <p:anim calcmode="lin" valueType="num">
                                      <p:cBhvr additive="repl">
                                        <p:cTn id="19" dur="500" fill="hold"/>
                                        <p:tgtEl>
                                          <p:spTgt spid="78857"/>
                                        </p:tgtEl>
                                        <p:attrNameLst>
                                          <p:attrName>ppt_y</p:attrName>
                                        </p:attrNameLst>
                                      </p:cBhvr>
                                      <p:tavLst>
                                        <p:tav>
                                          <p:val>
                                            <p:strVal val="#ppt_y"/>
                                          </p:val>
                                        </p:tav>
                                        <p:tav>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additive="repl">
                                        <p:cTn id="23" dur="1" fill="hold">
                                          <p:stCondLst>
                                            <p:cond delay="0"/>
                                          </p:stCondLst>
                                        </p:cTn>
                                        <p:tgtEl>
                                          <p:spTgt spid="78858"/>
                                        </p:tgtEl>
                                        <p:attrNameLst>
                                          <p:attrName>style.visibility</p:attrName>
                                        </p:attrNameLst>
                                      </p:cBhvr>
                                      <p:to>
                                        <p:strVal val="visible"/>
                                      </p:to>
                                    </p:set>
                                    <p:anim calcmode="lin" valueType="num">
                                      <p:cBhvr additive="repl">
                                        <p:cTn id="24" dur="500" fill="hold"/>
                                        <p:tgtEl>
                                          <p:spTgt spid="78858"/>
                                        </p:tgtEl>
                                        <p:attrNameLst>
                                          <p:attrName>ppt_x</p:attrName>
                                        </p:attrNameLst>
                                      </p:cBhvr>
                                      <p:tavLst>
                                        <p:tav>
                                          <p:val>
                                            <p:strVal val="0-#ppt_w/2"/>
                                          </p:val>
                                        </p:tav>
                                        <p:tav>
                                          <p:val>
                                            <p:strVal val="#ppt_x"/>
                                          </p:val>
                                        </p:tav>
                                      </p:tavLst>
                                    </p:anim>
                                    <p:anim calcmode="lin" valueType="num">
                                      <p:cBhvr additive="repl">
                                        <p:cTn id="25" dur="500" fill="hold"/>
                                        <p:tgtEl>
                                          <p:spTgt spid="78858"/>
                                        </p:tgtEl>
                                        <p:attrNameLst>
                                          <p:attrName>ppt_y</p:attrName>
                                        </p:attrNameLst>
                                      </p:cBhvr>
                                      <p:tavLst>
                                        <p:tav>
                                          <p:val>
                                            <p:strVal val="#ppt_y"/>
                                          </p:val>
                                        </p:tav>
                                        <p:tav>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nodeType="clickEffect">
                                  <p:stCondLst>
                                    <p:cond delay="0"/>
                                  </p:stCondLst>
                                  <p:childTnLst>
                                    <p:set>
                                      <p:cBhvr additive="repl">
                                        <p:cTn id="29" dur="1" fill="hold">
                                          <p:stCondLst>
                                            <p:cond delay="0"/>
                                          </p:stCondLst>
                                        </p:cTn>
                                        <p:tgtEl>
                                          <p:spTgt spid="78859"/>
                                        </p:tgtEl>
                                        <p:attrNameLst>
                                          <p:attrName>style.visibility</p:attrName>
                                        </p:attrNameLst>
                                      </p:cBhvr>
                                      <p:to>
                                        <p:strVal val="visible"/>
                                      </p:to>
                                    </p:set>
                                    <p:anim calcmode="lin" valueType="num">
                                      <p:cBhvr additive="repl">
                                        <p:cTn id="30" dur="500" fill="hold"/>
                                        <p:tgtEl>
                                          <p:spTgt spid="78859"/>
                                        </p:tgtEl>
                                        <p:attrNameLst>
                                          <p:attrName>ppt_x</p:attrName>
                                        </p:attrNameLst>
                                      </p:cBhvr>
                                      <p:tavLst>
                                        <p:tav>
                                          <p:val>
                                            <p:strVal val="0-#ppt_w/2"/>
                                          </p:val>
                                        </p:tav>
                                        <p:tav>
                                          <p:val>
                                            <p:strVal val="#ppt_x"/>
                                          </p:val>
                                        </p:tav>
                                      </p:tavLst>
                                    </p:anim>
                                    <p:anim calcmode="lin" valueType="num">
                                      <p:cBhvr additive="repl">
                                        <p:cTn id="31" dur="500" fill="hold"/>
                                        <p:tgtEl>
                                          <p:spTgt spid="78859"/>
                                        </p:tgtEl>
                                        <p:attrNameLst>
                                          <p:attrName>ppt_y</p:attrName>
                                        </p:attrNameLst>
                                      </p:cBhvr>
                                      <p:tavLst>
                                        <p:tav>
                                          <p:val>
                                            <p:strVal val="#ppt_y"/>
                                          </p:val>
                                        </p:tav>
                                        <p:tav>
                                          <p:val>
                                            <p:strVal val="#ppt_y"/>
                                          </p:val>
                                        </p:tav>
                                      </p:tavLst>
                                    </p:anim>
                                  </p:childTnLst>
                                </p:cTn>
                              </p:par>
                            </p:childTnLst>
                          </p:cTn>
                        </p:par>
                        <p:par>
                          <p:cTn id="32" fill="hold" nodeType="afterGroup">
                            <p:stCondLst>
                              <p:cond delay="500"/>
                            </p:stCondLst>
                            <p:childTnLst>
                              <p:par>
                                <p:cTn id="33" presetID="9" presetClass="entr" fill="hold" nodeType="afterEffect">
                                  <p:stCondLst>
                                    <p:cond delay="0"/>
                                  </p:stCondLst>
                                  <p:childTnLst>
                                    <p:set>
                                      <p:cBhvr additive="repl">
                                        <p:cTn id="34" dur="1" fill="hold">
                                          <p:stCondLst>
                                            <p:cond delay="0"/>
                                          </p:stCondLst>
                                        </p:cTn>
                                        <p:tgtEl>
                                          <p:spTgt spid="78861"/>
                                        </p:tgtEl>
                                        <p:attrNameLst>
                                          <p:attrName>style.visibility</p:attrName>
                                        </p:attrNameLst>
                                      </p:cBhvr>
                                      <p:to>
                                        <p:strVal val="visible"/>
                                      </p:to>
                                    </p:set>
                                    <p:animEffect transition="in" filter="dissolve">
                                      <p:cBhvr additive="repl">
                                        <p:cTn id="35" dur="500"/>
                                        <p:tgtEl>
                                          <p:spTgt spid="78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0" y="1196752"/>
            <a:ext cx="304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Fundamental, </a:t>
            </a:r>
            <a:r>
              <a:rPr lang="es-MX" altLang="pt-BR" sz="2800" i="1" dirty="0">
                <a:solidFill>
                  <a:srgbClr val="000000"/>
                </a:solidFill>
              </a:rPr>
              <a:t>n = 1</a:t>
            </a:r>
          </a:p>
        </p:txBody>
      </p:sp>
      <p:sp>
        <p:nvSpPr>
          <p:cNvPr id="79875" name="Text Box 3"/>
          <p:cNvSpPr txBox="1">
            <a:spLocks noChangeArrowheads="1"/>
          </p:cNvSpPr>
          <p:nvPr/>
        </p:nvSpPr>
        <p:spPr bwMode="auto">
          <a:xfrm>
            <a:off x="12700" y="1988840"/>
            <a:ext cx="3276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1</a:t>
            </a:r>
            <a:r>
              <a:rPr lang="es-MX" altLang="pt-BR" sz="2800" baseline="30000" dirty="0">
                <a:solidFill>
                  <a:srgbClr val="000000"/>
                </a:solidFill>
              </a:rPr>
              <a:t>er</a:t>
            </a:r>
            <a:r>
              <a:rPr lang="es-MX" altLang="pt-BR" sz="2800" dirty="0">
                <a:solidFill>
                  <a:srgbClr val="000000"/>
                </a:solidFill>
              </a:rPr>
              <a:t> </a:t>
            </a:r>
            <a:r>
              <a:rPr lang="es-MX" altLang="pt-BR" sz="2800" dirty="0" err="1">
                <a:solidFill>
                  <a:srgbClr val="000000"/>
                </a:solidFill>
              </a:rPr>
              <a:t>sobretono</a:t>
            </a:r>
            <a:r>
              <a:rPr lang="es-MX" altLang="pt-BR" sz="2800" dirty="0">
                <a:solidFill>
                  <a:srgbClr val="000000"/>
                </a:solidFill>
              </a:rPr>
              <a:t>,  </a:t>
            </a:r>
            <a:r>
              <a:rPr lang="es-MX" altLang="pt-BR" sz="2800" i="1" dirty="0">
                <a:solidFill>
                  <a:srgbClr val="000000"/>
                </a:solidFill>
              </a:rPr>
              <a:t>n = 2</a:t>
            </a:r>
          </a:p>
        </p:txBody>
      </p:sp>
      <p:sp>
        <p:nvSpPr>
          <p:cNvPr id="79876" name="Text Box 4"/>
          <p:cNvSpPr txBox="1">
            <a:spLocks noChangeArrowheads="1"/>
          </p:cNvSpPr>
          <p:nvPr/>
        </p:nvSpPr>
        <p:spPr bwMode="auto">
          <a:xfrm>
            <a:off x="31750" y="2924944"/>
            <a:ext cx="3352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a:solidFill>
                  <a:srgbClr val="000000"/>
                </a:solidFill>
              </a:rPr>
              <a:t>2</a:t>
            </a:r>
            <a:r>
              <a:rPr lang="es-MX" altLang="pt-BR" sz="2800" baseline="30000">
                <a:solidFill>
                  <a:srgbClr val="000000"/>
                </a:solidFill>
              </a:rPr>
              <a:t>do</a:t>
            </a:r>
            <a:r>
              <a:rPr lang="es-MX" altLang="pt-BR" sz="2800">
                <a:solidFill>
                  <a:srgbClr val="000000"/>
                </a:solidFill>
              </a:rPr>
              <a:t> sobretono,  </a:t>
            </a:r>
            <a:r>
              <a:rPr lang="es-MX" altLang="pt-BR" sz="2800" i="1">
                <a:solidFill>
                  <a:srgbClr val="000000"/>
                </a:solidFill>
              </a:rPr>
              <a:t>n = 3</a:t>
            </a:r>
          </a:p>
        </p:txBody>
      </p:sp>
      <p:sp>
        <p:nvSpPr>
          <p:cNvPr id="79877" name="Text Box 5"/>
          <p:cNvSpPr txBox="1">
            <a:spLocks noChangeArrowheads="1"/>
          </p:cNvSpPr>
          <p:nvPr/>
        </p:nvSpPr>
        <p:spPr bwMode="auto">
          <a:xfrm>
            <a:off x="31784" y="3899520"/>
            <a:ext cx="32766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spcBef>
                <a:spcPts val="1750"/>
              </a:spcBef>
              <a:buClrTx/>
              <a:buFontTx/>
              <a:buNone/>
            </a:pPr>
            <a:r>
              <a:rPr lang="es-MX" altLang="pt-BR" sz="2800" dirty="0">
                <a:solidFill>
                  <a:srgbClr val="000000"/>
                </a:solidFill>
              </a:rPr>
              <a:t>3</a:t>
            </a:r>
            <a:r>
              <a:rPr lang="es-MX" altLang="pt-BR" sz="2800" baseline="30000" dirty="0">
                <a:solidFill>
                  <a:srgbClr val="000000"/>
                </a:solidFill>
              </a:rPr>
              <a:t>er</a:t>
            </a:r>
            <a:r>
              <a:rPr lang="es-MX" altLang="pt-BR" sz="2800" dirty="0">
                <a:solidFill>
                  <a:srgbClr val="000000"/>
                </a:solidFill>
              </a:rPr>
              <a:t> </a:t>
            </a:r>
            <a:r>
              <a:rPr lang="es-MX" altLang="pt-BR" sz="2800" dirty="0" err="1">
                <a:solidFill>
                  <a:srgbClr val="000000"/>
                </a:solidFill>
              </a:rPr>
              <a:t>sobretono</a:t>
            </a:r>
            <a:r>
              <a:rPr lang="es-MX" altLang="pt-BR" sz="2800" dirty="0">
                <a:solidFill>
                  <a:srgbClr val="000000"/>
                </a:solidFill>
              </a:rPr>
              <a:t>,  </a:t>
            </a:r>
            <a:r>
              <a:rPr lang="es-MX" altLang="pt-BR" sz="2800" i="1" dirty="0">
                <a:solidFill>
                  <a:srgbClr val="000000"/>
                </a:solidFill>
              </a:rPr>
              <a:t>n = 4</a:t>
            </a:r>
          </a:p>
        </p:txBody>
      </p:sp>
      <p:graphicFrame>
        <p:nvGraphicFramePr>
          <p:cNvPr id="100359" name="Object 6"/>
          <p:cNvGraphicFramePr>
            <a:graphicFrameLocks noChangeAspect="1"/>
          </p:cNvGraphicFramePr>
          <p:nvPr>
            <p:extLst>
              <p:ext uri="{D42A27DB-BD31-4B8C-83A1-F6EECF244321}">
                <p14:modId xmlns:p14="http://schemas.microsoft.com/office/powerpoint/2010/main" val="4275708436"/>
              </p:ext>
            </p:extLst>
          </p:nvPr>
        </p:nvGraphicFramePr>
        <p:xfrm>
          <a:off x="2275234" y="5519738"/>
          <a:ext cx="4745038" cy="1338262"/>
        </p:xfrm>
        <a:graphic>
          <a:graphicData uri="http://schemas.openxmlformats.org/presentationml/2006/ole">
            <mc:AlternateContent xmlns:mc="http://schemas.openxmlformats.org/markup-compatibility/2006">
              <mc:Choice xmlns:v="urn:schemas-microsoft-com:vml" Requires="v">
                <p:oleObj spid="_x0000_s100556" r:id="rId4" imgW="1573941" imgH="393471" progId="">
                  <p:embed/>
                </p:oleObj>
              </mc:Choice>
              <mc:Fallback>
                <p:oleObj r:id="rId4" imgW="1573941" imgH="393471"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5234" y="5519738"/>
                        <a:ext cx="4745038" cy="1338262"/>
                      </a:xfrm>
                      <a:prstGeom prst="rect">
                        <a:avLst/>
                      </a:prstGeom>
                      <a:noFill/>
                      <a:ln w="12700" cmpd="sng">
                        <a:solidFill>
                          <a:schemeClr val="tx1"/>
                        </a:solidFill>
                      </a:ln>
                      <a:effectLst/>
                      <a:extLst/>
                    </p:spPr>
                  </p:pic>
                </p:oleObj>
              </mc:Fallback>
            </mc:AlternateContent>
          </a:graphicData>
        </a:graphic>
      </p:graphicFrame>
      <p:sp>
        <p:nvSpPr>
          <p:cNvPr id="79879" name="Text Box 7"/>
          <p:cNvSpPr txBox="1">
            <a:spLocks noChangeArrowheads="1"/>
          </p:cNvSpPr>
          <p:nvPr/>
        </p:nvSpPr>
        <p:spPr bwMode="auto">
          <a:xfrm>
            <a:off x="76200" y="4619600"/>
            <a:ext cx="29718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91440" rIns="90000" bIns="9144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spcBef>
                <a:spcPts val="1750"/>
              </a:spcBef>
              <a:buClrTx/>
              <a:buFontTx/>
              <a:buNone/>
            </a:pPr>
            <a:r>
              <a:rPr lang="es-MX" altLang="pt-BR" sz="2800" i="1" dirty="0">
                <a:solidFill>
                  <a:srgbClr val="000000"/>
                </a:solidFill>
              </a:rPr>
              <a:t>n = armónicos</a:t>
            </a:r>
          </a:p>
        </p:txBody>
      </p:sp>
      <p:pic>
        <p:nvPicPr>
          <p:cNvPr id="100361" name="Picture 8"/>
          <p:cNvPicPr>
            <a:picLocks noChangeAspect="1" noChangeArrowheads="1"/>
          </p:cNvPicPr>
          <p:nvPr/>
        </p:nvPicPr>
        <p:blipFill>
          <a:blip r:embed="rId6">
            <a:extLst>
              <a:ext uri="{28A0092B-C50C-407E-A947-70E740481C1C}">
                <a14:useLocalDpi xmlns:a14="http://schemas.microsoft.com/office/drawing/2010/main" val="0"/>
              </a:ext>
            </a:extLst>
          </a:blip>
          <a:srcRect l="4764" t="1707" b="5365"/>
          <a:stretch>
            <a:fillRect/>
          </a:stretch>
        </p:blipFill>
        <p:spPr bwMode="auto">
          <a:xfrm>
            <a:off x="3203575" y="1082675"/>
            <a:ext cx="5953125"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Box 1"/>
          <p:cNvSpPr txBox="1">
            <a:spLocks noChangeArrowheads="1"/>
          </p:cNvSpPr>
          <p:nvPr/>
        </p:nvSpPr>
        <p:spPr bwMode="auto">
          <a:xfrm>
            <a:off x="0" y="-23812"/>
            <a:ext cx="9144000" cy="1023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ct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MX" altLang="pt-BR" sz="3400" dirty="0">
                <a:solidFill>
                  <a:srgbClr val="000000"/>
                </a:solidFill>
                <a:latin typeface="Arial" panose="020B0604020202020204" pitchFamily="34" charset="0"/>
                <a:cs typeface="Arial" panose="020B0604020202020204" pitchFamily="34" charset="0"/>
              </a:rPr>
              <a:t>Posibles </a:t>
            </a:r>
            <a:r>
              <a:rPr lang="es-MX" altLang="pt-BR" sz="3400" dirty="0" smtClean="0">
                <a:solidFill>
                  <a:srgbClr val="000000"/>
                </a:solidFill>
                <a:latin typeface="Arial" panose="020B0604020202020204" pitchFamily="34" charset="0"/>
                <a:cs typeface="Arial" panose="020B0604020202020204" pitchFamily="34" charset="0"/>
              </a:rPr>
              <a:t>valores de frecuencias para </a:t>
            </a:r>
            <a:r>
              <a:rPr lang="es-MX" altLang="pt-BR" sz="3400" dirty="0">
                <a:solidFill>
                  <a:srgbClr val="000000"/>
                </a:solidFill>
                <a:latin typeface="Arial" panose="020B0604020202020204" pitchFamily="34" charset="0"/>
                <a:cs typeface="Arial" panose="020B0604020202020204" pitchFamily="34" charset="0"/>
              </a:rPr>
              <a:t>ondas estacionarias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nodeType="clickEffect">
                                  <p:stCondLst>
                                    <p:cond delay="0"/>
                                  </p:stCondLst>
                                  <p:childTnLst>
                                    <p:set>
                                      <p:cBhvr additive="repl">
                                        <p:cTn id="6" dur="1" fill="hold">
                                          <p:stCondLst>
                                            <p:cond delay="0"/>
                                          </p:stCondLst>
                                        </p:cTn>
                                        <p:tgtEl>
                                          <p:spTgt spid="79874"/>
                                        </p:tgtEl>
                                        <p:attrNameLst>
                                          <p:attrName>style.visibility</p:attrName>
                                        </p:attrNameLst>
                                      </p:cBhvr>
                                      <p:to>
                                        <p:strVal val="visible"/>
                                      </p:to>
                                    </p:set>
                                    <p:anim calcmode="lin" valueType="num">
                                      <p:cBhvr additive="repl">
                                        <p:cTn id="7" dur="500" fill="hold"/>
                                        <p:tgtEl>
                                          <p:spTgt spid="79874"/>
                                        </p:tgtEl>
                                        <p:attrNameLst>
                                          <p:attrName>ppt_x</p:attrName>
                                        </p:attrNameLst>
                                      </p:cBhvr>
                                      <p:tavLst>
                                        <p:tav>
                                          <p:val>
                                            <p:strVal val="0-#ppt_w/2"/>
                                          </p:val>
                                        </p:tav>
                                        <p:tav>
                                          <p:val>
                                            <p:strVal val="#ppt_x"/>
                                          </p:val>
                                        </p:tav>
                                      </p:tavLst>
                                    </p:anim>
                                    <p:anim calcmode="lin" valueType="num">
                                      <p:cBhvr additive="repl">
                                        <p:cTn id="8" dur="500" fill="hold"/>
                                        <p:tgtEl>
                                          <p:spTgt spid="79874"/>
                                        </p:tgtEl>
                                        <p:attrNameLst>
                                          <p:attrName>ppt_y</p:attrName>
                                        </p:attrNameLst>
                                      </p:cBhvr>
                                      <p:tavLst>
                                        <p:tav>
                                          <p:val>
                                            <p:strVal val="0-#ppt_h/2"/>
                                          </p:val>
                                        </p:tav>
                                        <p:tav>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additive="repl">
                                        <p:cTn id="12" dur="1" fill="hold">
                                          <p:stCondLst>
                                            <p:cond delay="0"/>
                                          </p:stCondLst>
                                        </p:cTn>
                                        <p:tgtEl>
                                          <p:spTgt spid="79875"/>
                                        </p:tgtEl>
                                        <p:attrNameLst>
                                          <p:attrName>style.visibility</p:attrName>
                                        </p:attrNameLst>
                                      </p:cBhvr>
                                      <p:to>
                                        <p:strVal val="visible"/>
                                      </p:to>
                                    </p:set>
                                    <p:anim calcmode="lin" valueType="num">
                                      <p:cBhvr additive="repl">
                                        <p:cTn id="13" dur="500" fill="hold"/>
                                        <p:tgtEl>
                                          <p:spTgt spid="79875"/>
                                        </p:tgtEl>
                                        <p:attrNameLst>
                                          <p:attrName>ppt_x</p:attrName>
                                        </p:attrNameLst>
                                      </p:cBhvr>
                                      <p:tavLst>
                                        <p:tav>
                                          <p:val>
                                            <p:strVal val="0-#ppt_w/2"/>
                                          </p:val>
                                        </p:tav>
                                        <p:tav>
                                          <p:val>
                                            <p:strVal val="#ppt_x"/>
                                          </p:val>
                                        </p:tav>
                                      </p:tavLst>
                                    </p:anim>
                                    <p:anim calcmode="lin" valueType="num">
                                      <p:cBhvr additive="repl">
                                        <p:cTn id="14" dur="500" fill="hold"/>
                                        <p:tgtEl>
                                          <p:spTgt spid="79875"/>
                                        </p:tgtEl>
                                        <p:attrNameLst>
                                          <p:attrName>ppt_y</p:attrName>
                                        </p:attrNameLst>
                                      </p:cBhvr>
                                      <p:tavLst>
                                        <p:tav>
                                          <p:val>
                                            <p:strVal val="#ppt_y"/>
                                          </p:val>
                                        </p:tav>
                                        <p:tav>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2" fill="hold" nodeType="clickEffect">
                                  <p:stCondLst>
                                    <p:cond delay="0"/>
                                  </p:stCondLst>
                                  <p:childTnLst>
                                    <p:set>
                                      <p:cBhvr additive="repl">
                                        <p:cTn id="18" dur="1" fill="hold">
                                          <p:stCondLst>
                                            <p:cond delay="0"/>
                                          </p:stCondLst>
                                        </p:cTn>
                                        <p:tgtEl>
                                          <p:spTgt spid="79876"/>
                                        </p:tgtEl>
                                        <p:attrNameLst>
                                          <p:attrName>style.visibility</p:attrName>
                                        </p:attrNameLst>
                                      </p:cBhvr>
                                      <p:to>
                                        <p:strVal val="visible"/>
                                      </p:to>
                                    </p:set>
                                    <p:anim calcmode="lin" valueType="num">
                                      <p:cBhvr additive="repl">
                                        <p:cTn id="19" dur="500" fill="hold"/>
                                        <p:tgtEl>
                                          <p:spTgt spid="79876"/>
                                        </p:tgtEl>
                                        <p:attrNameLst>
                                          <p:attrName>ppt_x</p:attrName>
                                        </p:attrNameLst>
                                      </p:cBhvr>
                                      <p:tavLst>
                                        <p:tav>
                                          <p:val>
                                            <p:strVal val="0-#ppt_w/2"/>
                                          </p:val>
                                        </p:tav>
                                        <p:tav>
                                          <p:val>
                                            <p:strVal val="#ppt_x"/>
                                          </p:val>
                                        </p:tav>
                                      </p:tavLst>
                                    </p:anim>
                                    <p:anim calcmode="lin" valueType="num">
                                      <p:cBhvr additive="repl">
                                        <p:cTn id="20" dur="500" fill="hold"/>
                                        <p:tgtEl>
                                          <p:spTgt spid="79876"/>
                                        </p:tgtEl>
                                        <p:attrNameLst>
                                          <p:attrName>ppt_y</p:attrName>
                                        </p:attrNameLst>
                                      </p:cBhvr>
                                      <p:tavLst>
                                        <p:tav>
                                          <p:val>
                                            <p:strVal val="1+#ppt_h/2"/>
                                          </p:val>
                                        </p:tav>
                                        <p:tav>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2" fill="hold" nodeType="clickEffect">
                                  <p:stCondLst>
                                    <p:cond delay="0"/>
                                  </p:stCondLst>
                                  <p:childTnLst>
                                    <p:set>
                                      <p:cBhvr additive="repl">
                                        <p:cTn id="24" dur="1" fill="hold">
                                          <p:stCondLst>
                                            <p:cond delay="0"/>
                                          </p:stCondLst>
                                        </p:cTn>
                                        <p:tgtEl>
                                          <p:spTgt spid="79877"/>
                                        </p:tgtEl>
                                        <p:attrNameLst>
                                          <p:attrName>style.visibility</p:attrName>
                                        </p:attrNameLst>
                                      </p:cBhvr>
                                      <p:to>
                                        <p:strVal val="visible"/>
                                      </p:to>
                                    </p:set>
                                    <p:anim calcmode="lin" valueType="num">
                                      <p:cBhvr additive="repl">
                                        <p:cTn id="25" dur="500" fill="hold"/>
                                        <p:tgtEl>
                                          <p:spTgt spid="79877"/>
                                        </p:tgtEl>
                                        <p:attrNameLst>
                                          <p:attrName>ppt_x</p:attrName>
                                        </p:attrNameLst>
                                      </p:cBhvr>
                                      <p:tavLst>
                                        <p:tav>
                                          <p:val>
                                            <p:strVal val="0-#ppt_w/2"/>
                                          </p:val>
                                        </p:tav>
                                        <p:tav>
                                          <p:val>
                                            <p:strVal val="#ppt_x"/>
                                          </p:val>
                                        </p:tav>
                                      </p:tavLst>
                                    </p:anim>
                                    <p:anim calcmode="lin" valueType="num">
                                      <p:cBhvr additive="repl">
                                        <p:cTn id="26" dur="500" fill="hold"/>
                                        <p:tgtEl>
                                          <p:spTgt spid="79877"/>
                                        </p:tgtEl>
                                        <p:attrNameLst>
                                          <p:attrName>ppt_y</p:attrName>
                                        </p:attrNameLst>
                                      </p:cBhvr>
                                      <p:tavLst>
                                        <p:tav>
                                          <p:val>
                                            <p:strVal val="1+#ppt_h/2"/>
                                          </p:val>
                                        </p:tav>
                                        <p:tav>
                                          <p:val>
                                            <p:strVal val="#ppt_y"/>
                                          </p:val>
                                        </p:tav>
                                      </p:tavLst>
                                    </p:anim>
                                  </p:childTnLst>
                                </p:cTn>
                              </p:par>
                            </p:childTnLst>
                          </p:cTn>
                        </p:par>
                        <p:par>
                          <p:cTn id="27" fill="hold" nodeType="afterGroup">
                            <p:stCondLst>
                              <p:cond delay="500"/>
                            </p:stCondLst>
                            <p:childTnLst>
                              <p:par>
                                <p:cTn id="28" presetID="9" presetClass="entr" fill="hold" nodeType="afterEffect">
                                  <p:stCondLst>
                                    <p:cond delay="0"/>
                                  </p:stCondLst>
                                  <p:childTnLst>
                                    <p:set>
                                      <p:cBhvr additive="repl">
                                        <p:cTn id="29" dur="1" fill="hold">
                                          <p:stCondLst>
                                            <p:cond delay="0"/>
                                          </p:stCondLst>
                                        </p:cTn>
                                        <p:tgtEl>
                                          <p:spTgt spid="79879"/>
                                        </p:tgtEl>
                                        <p:attrNameLst>
                                          <p:attrName>style.visibility</p:attrName>
                                        </p:attrNameLst>
                                      </p:cBhvr>
                                      <p:to>
                                        <p:strVal val="visible"/>
                                      </p:to>
                                    </p:set>
                                    <p:animEffect transition="in" filter="dissolve">
                                      <p:cBhvr additive="repl">
                                        <p:cTn id="30" dur="500"/>
                                        <p:tgtEl>
                                          <p:spTgt spid="79879"/>
                                        </p:tgtEl>
                                      </p:cBhvr>
                                    </p:animEffect>
                                  </p:childTnLst>
                                </p:cTn>
                              </p:par>
                            </p:childTnLst>
                          </p:cTn>
                        </p:par>
                        <p:par>
                          <p:cTn id="31" fill="hold">
                            <p:stCondLst>
                              <p:cond delay="1000"/>
                            </p:stCondLst>
                            <p:childTnLst>
                              <p:par>
                                <p:cTn id="32" presetID="4" presetClass="entr" presetSubtype="32" fill="hold" nodeType="afterEffect">
                                  <p:stCondLst>
                                    <p:cond delay="0"/>
                                  </p:stCondLst>
                                  <p:childTnLst>
                                    <p:set>
                                      <p:cBhvr additive="repl">
                                        <p:cTn id="33" dur="1" fill="hold">
                                          <p:stCondLst>
                                            <p:cond delay="0"/>
                                          </p:stCondLst>
                                        </p:cTn>
                                        <p:tgtEl>
                                          <p:spTgt spid="10"/>
                                        </p:tgtEl>
                                        <p:attrNameLst>
                                          <p:attrName>style.visibility</p:attrName>
                                        </p:attrNameLst>
                                      </p:cBhvr>
                                      <p:to>
                                        <p:strVal val="visible"/>
                                      </p:to>
                                    </p:set>
                                    <p:animEffect transition="in" filter="box(out)">
                                      <p:cBhvr additive="repl">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1"/>
          <p:cNvSpPr>
            <a:spLocks noChangeArrowheads="1"/>
          </p:cNvSpPr>
          <p:nvPr/>
        </p:nvSpPr>
        <p:spPr bwMode="auto">
          <a:xfrm>
            <a:off x="-36513" y="-26988"/>
            <a:ext cx="9163051" cy="56344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Estas frecuencias se llaman armónicos, y la serie es una SERIE ARMÓNICA. </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Algunos músicos llaman a</a:t>
            </a:r>
            <a:r>
              <a:rPr lang="es-ES" altLang="pt-BR" dirty="0">
                <a:solidFill>
                  <a:srgbClr val="000000"/>
                </a:solidFill>
              </a:rPr>
              <a:t> </a:t>
            </a:r>
            <a:r>
              <a:rPr lang="es-ES" altLang="pt-BR" i="1" dirty="0">
                <a:solidFill>
                  <a:srgbClr val="000000"/>
                </a:solidFill>
              </a:rPr>
              <a:t>f</a:t>
            </a:r>
            <a:r>
              <a:rPr lang="es-ES" altLang="pt-BR" i="1" baseline="-25000" dirty="0">
                <a:solidFill>
                  <a:srgbClr val="000000"/>
                </a:solidFill>
              </a:rPr>
              <a:t>2</a:t>
            </a:r>
            <a:r>
              <a:rPr lang="es-ES" altLang="pt-BR" i="1" dirty="0">
                <a:solidFill>
                  <a:srgbClr val="000000"/>
                </a:solidFill>
              </a:rPr>
              <a:t>, f</a:t>
            </a:r>
            <a:r>
              <a:rPr lang="es-ES" altLang="pt-BR" i="1" baseline="-25000" dirty="0">
                <a:solidFill>
                  <a:srgbClr val="000000"/>
                </a:solidFill>
              </a:rPr>
              <a:t>3</a:t>
            </a:r>
            <a:r>
              <a:rPr lang="es-ES" altLang="pt-BR" dirty="0">
                <a:solidFill>
                  <a:srgbClr val="000000"/>
                </a:solidFill>
              </a:rPr>
              <a:t>, </a:t>
            </a:r>
            <a:r>
              <a:rPr lang="es-ES" altLang="pt-BR" dirty="0" err="1" smtClean="0">
                <a:solidFill>
                  <a:srgbClr val="000000"/>
                </a:solidFill>
              </a:rPr>
              <a:t>etc</a:t>
            </a:r>
            <a:r>
              <a:rPr lang="es-ES" altLang="pt-BR" dirty="0" smtClean="0">
                <a:solidFill>
                  <a:srgbClr val="000000"/>
                </a:solidFill>
              </a:rPr>
              <a:t>, </a:t>
            </a:r>
            <a:r>
              <a:rPr lang="es-ES" altLang="pt-BR" dirty="0">
                <a:solidFill>
                  <a:srgbClr val="000000"/>
                </a:solidFill>
                <a:latin typeface="Arial" panose="020B0604020202020204" pitchFamily="34" charset="0"/>
                <a:cs typeface="Arial" panose="020B0604020202020204" pitchFamily="34" charset="0"/>
              </a:rPr>
              <a:t>SOBRETONOS.</a:t>
            </a:r>
          </a:p>
          <a:p>
            <a:pPr eaLnBrk="1" hangingPunct="1">
              <a:buClrTx/>
              <a:buFontTx/>
              <a:buNone/>
            </a:pPr>
            <a:r>
              <a:rPr lang="es-ES" altLang="pt-BR" dirty="0">
                <a:solidFill>
                  <a:srgbClr val="000000"/>
                </a:solidFill>
              </a:rPr>
              <a:t> </a:t>
            </a:r>
            <a:r>
              <a:rPr lang="es-ES" altLang="pt-BR" i="1" dirty="0">
                <a:solidFill>
                  <a:srgbClr val="000000"/>
                </a:solidFill>
              </a:rPr>
              <a:t>f</a:t>
            </a:r>
            <a:r>
              <a:rPr lang="es-ES" altLang="pt-BR" i="1" baseline="-25000" dirty="0">
                <a:solidFill>
                  <a:srgbClr val="000000"/>
                </a:solidFill>
              </a:rPr>
              <a:t>2</a:t>
            </a:r>
            <a:r>
              <a:rPr lang="es-ES" altLang="pt-BR" dirty="0">
                <a:solidFill>
                  <a:srgbClr val="000000"/>
                </a:solidFill>
              </a:rPr>
              <a:t> </a:t>
            </a:r>
            <a:r>
              <a:rPr lang="es-ES" altLang="pt-BR" dirty="0">
                <a:solidFill>
                  <a:srgbClr val="000000"/>
                </a:solidFill>
                <a:latin typeface="Arial" panose="020B0604020202020204" pitchFamily="34" charset="0"/>
                <a:cs typeface="Arial" panose="020B0604020202020204" pitchFamily="34" charset="0"/>
              </a:rPr>
              <a:t>es el </a:t>
            </a:r>
            <a:r>
              <a:rPr lang="es-ES" altLang="pt-BR" b="1" dirty="0">
                <a:solidFill>
                  <a:srgbClr val="000000"/>
                </a:solidFill>
                <a:latin typeface="Arial" panose="020B0604020202020204" pitchFamily="34" charset="0"/>
                <a:cs typeface="Arial" panose="020B0604020202020204" pitchFamily="34" charset="0"/>
              </a:rPr>
              <a:t>segundo armónico </a:t>
            </a:r>
            <a:r>
              <a:rPr lang="es-ES" altLang="pt-BR" dirty="0">
                <a:solidFill>
                  <a:srgbClr val="000000"/>
                </a:solidFill>
                <a:latin typeface="Arial" panose="020B0604020202020204" pitchFamily="34" charset="0"/>
                <a:cs typeface="Arial" panose="020B0604020202020204" pitchFamily="34" charset="0"/>
              </a:rPr>
              <a:t>o el primer </a:t>
            </a:r>
            <a:r>
              <a:rPr lang="es-ES" altLang="pt-BR" dirty="0" err="1">
                <a:solidFill>
                  <a:srgbClr val="000000"/>
                </a:solidFill>
                <a:latin typeface="Arial" panose="020B0604020202020204" pitchFamily="34" charset="0"/>
                <a:cs typeface="Arial" panose="020B0604020202020204" pitchFamily="34" charset="0"/>
              </a:rPr>
              <a:t>sobretono</a:t>
            </a:r>
            <a:r>
              <a:rPr lang="es-ES" altLang="pt-BR" dirty="0">
                <a:solidFill>
                  <a:srgbClr val="000000"/>
                </a:solidFill>
                <a:latin typeface="Arial" panose="020B0604020202020204" pitchFamily="34" charset="0"/>
                <a:cs typeface="Arial" panose="020B0604020202020204" pitchFamily="34" charset="0"/>
              </a:rPr>
              <a:t>.</a:t>
            </a:r>
          </a:p>
          <a:p>
            <a:pPr eaLnBrk="1" hangingPunct="1">
              <a:buClrTx/>
              <a:buFontTx/>
              <a:buNone/>
            </a:pPr>
            <a:r>
              <a:rPr lang="es-ES" altLang="pt-BR" i="1" dirty="0">
                <a:solidFill>
                  <a:srgbClr val="000000"/>
                </a:solidFill>
              </a:rPr>
              <a:t> f</a:t>
            </a:r>
            <a:r>
              <a:rPr lang="es-ES" altLang="pt-BR" i="1" baseline="-25000" dirty="0">
                <a:solidFill>
                  <a:srgbClr val="000000"/>
                </a:solidFill>
              </a:rPr>
              <a:t>3</a:t>
            </a:r>
            <a:r>
              <a:rPr lang="es-ES" altLang="pt-BR" i="1" dirty="0">
                <a:solidFill>
                  <a:srgbClr val="000000"/>
                </a:solidFill>
              </a:rPr>
              <a:t> </a:t>
            </a:r>
            <a:r>
              <a:rPr lang="es-ES" altLang="pt-BR" dirty="0">
                <a:solidFill>
                  <a:srgbClr val="000000"/>
                </a:solidFill>
                <a:latin typeface="Arial" panose="020B0604020202020204" pitchFamily="34" charset="0"/>
                <a:cs typeface="Arial" panose="020B0604020202020204" pitchFamily="34" charset="0"/>
              </a:rPr>
              <a:t>es el </a:t>
            </a:r>
            <a:r>
              <a:rPr lang="es-ES" altLang="pt-BR" b="1" dirty="0">
                <a:solidFill>
                  <a:srgbClr val="000000"/>
                </a:solidFill>
                <a:latin typeface="Arial" panose="020B0604020202020204" pitchFamily="34" charset="0"/>
                <a:cs typeface="Arial" panose="020B0604020202020204" pitchFamily="34" charset="0"/>
              </a:rPr>
              <a:t>tercer armónico</a:t>
            </a:r>
            <a:r>
              <a:rPr lang="es-ES" altLang="pt-BR" dirty="0">
                <a:solidFill>
                  <a:srgbClr val="000000"/>
                </a:solidFill>
                <a:latin typeface="Arial" panose="020B0604020202020204" pitchFamily="34" charset="0"/>
                <a:cs typeface="Arial" panose="020B0604020202020204" pitchFamily="34" charset="0"/>
              </a:rPr>
              <a:t> o el, segundo </a:t>
            </a:r>
            <a:r>
              <a:rPr lang="es-ES" altLang="pt-BR" dirty="0" err="1">
                <a:solidFill>
                  <a:srgbClr val="000000"/>
                </a:solidFill>
                <a:latin typeface="Arial" panose="020B0604020202020204" pitchFamily="34" charset="0"/>
                <a:cs typeface="Arial" panose="020B0604020202020204" pitchFamily="34" charset="0"/>
              </a:rPr>
              <a:t>sobretono</a:t>
            </a:r>
            <a:r>
              <a:rPr lang="es-ES" altLang="pt-BR" dirty="0">
                <a:solidFill>
                  <a:srgbClr val="000000"/>
                </a:solidFill>
                <a:latin typeface="Arial" panose="020B0604020202020204" pitchFamily="34" charset="0"/>
                <a:cs typeface="Arial" panose="020B0604020202020204" pitchFamily="34" charset="0"/>
              </a:rPr>
              <a:t> </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y así sucesivamente.</a:t>
            </a:r>
          </a:p>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Para una cuerda con extremos </a:t>
            </a:r>
            <a:r>
              <a:rPr lang="es-ES" altLang="pt-BR" dirty="0" err="1">
                <a:solidFill>
                  <a:srgbClr val="000000"/>
                </a:solidFill>
                <a:latin typeface="Arial" panose="020B0604020202020204" pitchFamily="34" charset="0"/>
                <a:cs typeface="Arial" panose="020B0604020202020204" pitchFamily="34" charset="0"/>
              </a:rPr>
              <a:t>ﬁjos</a:t>
            </a:r>
            <a:r>
              <a:rPr lang="es-ES" altLang="pt-BR" dirty="0">
                <a:solidFill>
                  <a:srgbClr val="000000"/>
                </a:solidFill>
                <a:latin typeface="Arial" panose="020B0604020202020204" pitchFamily="34" charset="0"/>
                <a:cs typeface="Arial" panose="020B0604020202020204" pitchFamily="34" charset="0"/>
              </a:rPr>
              <a:t> en </a:t>
            </a:r>
            <a:r>
              <a:rPr lang="es-ES" altLang="pt-BR" i="1" dirty="0">
                <a:solidFill>
                  <a:srgbClr val="000000"/>
                </a:solidFill>
              </a:rPr>
              <a:t>x = 0</a:t>
            </a:r>
            <a:r>
              <a:rPr lang="es-ES" altLang="pt-BR" dirty="0">
                <a:solidFill>
                  <a:srgbClr val="000000"/>
                </a:solidFill>
              </a:rPr>
              <a:t> y </a:t>
            </a:r>
            <a:r>
              <a:rPr lang="es-ES" altLang="pt-BR" i="1" dirty="0">
                <a:solidFill>
                  <a:srgbClr val="000000"/>
                </a:solidFill>
              </a:rPr>
              <a:t>x = L</a:t>
            </a:r>
            <a:r>
              <a:rPr lang="es-ES" altLang="pt-BR" dirty="0">
                <a:solidFill>
                  <a:srgbClr val="000000"/>
                </a:solidFill>
              </a:rPr>
              <a:t>, </a:t>
            </a:r>
            <a:r>
              <a:rPr lang="es-ES" altLang="pt-BR" dirty="0">
                <a:solidFill>
                  <a:srgbClr val="000000"/>
                </a:solidFill>
                <a:latin typeface="Arial" panose="020B0604020202020204" pitchFamily="34" charset="0"/>
                <a:cs typeface="Arial" panose="020B0604020202020204" pitchFamily="34" charset="0"/>
              </a:rPr>
              <a:t>la función de onda </a:t>
            </a:r>
            <a:r>
              <a:rPr lang="es-ES" altLang="pt-BR" i="1" dirty="0">
                <a:solidFill>
                  <a:srgbClr val="000000"/>
                </a:solidFill>
              </a:rPr>
              <a:t>y(x, t) </a:t>
            </a:r>
            <a:r>
              <a:rPr lang="es-ES" altLang="pt-BR" dirty="0">
                <a:solidFill>
                  <a:srgbClr val="000000"/>
                </a:solidFill>
                <a:latin typeface="Arial" panose="020B0604020202020204" pitchFamily="34" charset="0"/>
                <a:cs typeface="Arial" panose="020B0604020202020204" pitchFamily="34" charset="0"/>
              </a:rPr>
              <a:t>de la </a:t>
            </a:r>
            <a:r>
              <a:rPr lang="es-ES" altLang="pt-BR" i="1" dirty="0">
                <a:solidFill>
                  <a:srgbClr val="000000"/>
                </a:solidFill>
                <a:latin typeface="Arial" panose="020B0604020202020204" pitchFamily="34" charset="0"/>
                <a:cs typeface="Arial" panose="020B0604020202020204" pitchFamily="34" charset="0"/>
              </a:rPr>
              <a:t>n-</a:t>
            </a:r>
            <a:r>
              <a:rPr lang="es-ES" altLang="pt-BR" i="1" dirty="0" err="1">
                <a:solidFill>
                  <a:srgbClr val="000000"/>
                </a:solidFill>
                <a:latin typeface="Arial" panose="020B0604020202020204" pitchFamily="34" charset="0"/>
                <a:cs typeface="Arial" panose="020B0604020202020204" pitchFamily="34" charset="0"/>
              </a:rPr>
              <a:t>ésima</a:t>
            </a:r>
            <a:r>
              <a:rPr lang="es-ES" altLang="pt-BR" dirty="0">
                <a:solidFill>
                  <a:srgbClr val="000000"/>
                </a:solidFill>
                <a:latin typeface="Arial" panose="020B0604020202020204" pitchFamily="34" charset="0"/>
                <a:cs typeface="Arial" panose="020B0604020202020204" pitchFamily="34" charset="0"/>
              </a:rPr>
              <a:t> onda estacionaria está dada por la ecuación de onda (que satisface la condición de que haya un nodo en </a:t>
            </a:r>
            <a:r>
              <a:rPr lang="es-ES" altLang="pt-BR" dirty="0">
                <a:solidFill>
                  <a:srgbClr val="000000"/>
                </a:solidFill>
              </a:rPr>
              <a:t>x = 0), </a:t>
            </a:r>
            <a:r>
              <a:rPr lang="es-ES" altLang="pt-BR" dirty="0">
                <a:solidFill>
                  <a:srgbClr val="000000"/>
                </a:solidFill>
                <a:latin typeface="Arial" panose="020B0604020202020204" pitchFamily="34" charset="0"/>
                <a:cs typeface="Arial" panose="020B0604020202020204" pitchFamily="34" charset="0"/>
              </a:rPr>
              <a:t>con:</a:t>
            </a:r>
          </a:p>
          <a:p>
            <a:pPr eaLnBrk="1" hangingPunct="1">
              <a:buClrTx/>
              <a:buFontTx/>
              <a:buNone/>
            </a:pPr>
            <a:r>
              <a:rPr lang="es-ES" altLang="pt-BR" sz="3200" i="1" dirty="0" smtClean="0">
                <a:solidFill>
                  <a:srgbClr val="000000"/>
                </a:solidFill>
              </a:rPr>
              <a:t>                            </a:t>
            </a:r>
            <a:r>
              <a:rPr lang="el-GR" altLang="pt-BR" sz="3200" i="1" dirty="0" smtClean="0">
                <a:solidFill>
                  <a:srgbClr val="000000"/>
                </a:solidFill>
              </a:rPr>
              <a:t>ω</a:t>
            </a:r>
            <a:r>
              <a:rPr lang="es-ES" altLang="pt-BR" sz="3200" i="1" dirty="0" smtClean="0">
                <a:solidFill>
                  <a:srgbClr val="000000"/>
                </a:solidFill>
              </a:rPr>
              <a:t> </a:t>
            </a:r>
            <a:r>
              <a:rPr lang="es-ES" altLang="pt-BR" sz="3200" i="1" dirty="0">
                <a:solidFill>
                  <a:srgbClr val="000000"/>
                </a:solidFill>
              </a:rPr>
              <a:t>= </a:t>
            </a:r>
            <a:r>
              <a:rPr lang="el-GR" altLang="pt-BR" sz="3200" i="1" dirty="0">
                <a:solidFill>
                  <a:srgbClr val="000000"/>
                </a:solidFill>
              </a:rPr>
              <a:t>ω</a:t>
            </a:r>
            <a:r>
              <a:rPr lang="es-ES" altLang="pt-BR" sz="3200" i="1" baseline="-25000" dirty="0">
                <a:solidFill>
                  <a:srgbClr val="000000"/>
                </a:solidFill>
              </a:rPr>
              <a:t>n </a:t>
            </a:r>
            <a:r>
              <a:rPr lang="es-ES" altLang="pt-BR" sz="3200" i="1" dirty="0">
                <a:solidFill>
                  <a:srgbClr val="000000"/>
                </a:solidFill>
              </a:rPr>
              <a:t>= 2</a:t>
            </a:r>
            <a:r>
              <a:rPr lang="el-GR" altLang="pt-BR" sz="3200" i="1" dirty="0">
                <a:solidFill>
                  <a:srgbClr val="000000"/>
                </a:solidFill>
              </a:rPr>
              <a:t>π</a:t>
            </a:r>
            <a:r>
              <a:rPr lang="es-ES" altLang="pt-BR" sz="3200" i="1" dirty="0">
                <a:solidFill>
                  <a:srgbClr val="000000"/>
                </a:solidFill>
              </a:rPr>
              <a:t> </a:t>
            </a:r>
            <a:r>
              <a:rPr lang="es-ES" altLang="pt-BR" sz="3200" i="1" dirty="0" err="1">
                <a:solidFill>
                  <a:srgbClr val="000000"/>
                </a:solidFill>
              </a:rPr>
              <a:t>f</a:t>
            </a:r>
            <a:r>
              <a:rPr lang="es-ES" altLang="pt-BR" sz="3200" i="1" baseline="-25000" dirty="0" err="1">
                <a:solidFill>
                  <a:srgbClr val="000000"/>
                </a:solidFill>
              </a:rPr>
              <a:t>n</a:t>
            </a:r>
            <a:r>
              <a:rPr lang="es-ES" altLang="pt-BR" sz="3200" i="1" baseline="-25000" dirty="0">
                <a:solidFill>
                  <a:srgbClr val="000000"/>
                </a:solidFill>
              </a:rPr>
              <a:t> </a:t>
            </a:r>
            <a:r>
              <a:rPr lang="es-ES" altLang="pt-BR" sz="3200" i="1" dirty="0">
                <a:solidFill>
                  <a:srgbClr val="000000"/>
                </a:solidFill>
              </a:rPr>
              <a:t> </a:t>
            </a:r>
            <a:r>
              <a:rPr lang="es-ES" altLang="pt-BR" sz="3200" dirty="0">
                <a:solidFill>
                  <a:srgbClr val="000000"/>
                </a:solidFill>
              </a:rPr>
              <a:t>y </a:t>
            </a:r>
            <a:r>
              <a:rPr lang="es-ES" altLang="pt-BR" sz="3200" i="1" dirty="0">
                <a:solidFill>
                  <a:srgbClr val="000000"/>
                </a:solidFill>
              </a:rPr>
              <a:t>k = </a:t>
            </a:r>
            <a:r>
              <a:rPr lang="es-ES" altLang="pt-BR" sz="3200" i="1" dirty="0" err="1">
                <a:solidFill>
                  <a:srgbClr val="000000"/>
                </a:solidFill>
              </a:rPr>
              <a:t>k</a:t>
            </a:r>
            <a:r>
              <a:rPr lang="es-ES" altLang="pt-BR" sz="3200" i="1" baseline="-25000" dirty="0" err="1">
                <a:solidFill>
                  <a:srgbClr val="000000"/>
                </a:solidFill>
              </a:rPr>
              <a:t>n</a:t>
            </a:r>
            <a:r>
              <a:rPr lang="es-ES" altLang="pt-BR" sz="3200" i="1" baseline="-25000" dirty="0">
                <a:solidFill>
                  <a:srgbClr val="000000"/>
                </a:solidFill>
              </a:rPr>
              <a:t>  </a:t>
            </a:r>
            <a:r>
              <a:rPr lang="es-ES" altLang="pt-BR" sz="3200" i="1" dirty="0">
                <a:solidFill>
                  <a:srgbClr val="000000"/>
                </a:solidFill>
              </a:rPr>
              <a:t>=2</a:t>
            </a:r>
            <a:r>
              <a:rPr lang="el-GR" altLang="pt-BR" sz="3200" i="1" dirty="0">
                <a:solidFill>
                  <a:srgbClr val="000000"/>
                </a:solidFill>
              </a:rPr>
              <a:t>π</a:t>
            </a:r>
            <a:r>
              <a:rPr lang="es-ES" altLang="pt-BR" sz="3200" i="1" dirty="0">
                <a:solidFill>
                  <a:srgbClr val="000000"/>
                </a:solidFill>
              </a:rPr>
              <a:t>/</a:t>
            </a:r>
            <a:r>
              <a:rPr lang="el-GR" altLang="pt-BR" sz="3200" i="1" dirty="0">
                <a:solidFill>
                  <a:srgbClr val="000000"/>
                </a:solidFill>
              </a:rPr>
              <a:t>λ</a:t>
            </a:r>
            <a:r>
              <a:rPr lang="es-ES" altLang="pt-BR" sz="3200" i="1" baseline="-25000" dirty="0">
                <a:solidFill>
                  <a:srgbClr val="000000"/>
                </a:solidFill>
              </a:rPr>
              <a:t>n </a:t>
            </a:r>
            <a:endParaRPr lang="es-ES" altLang="pt-BR" sz="3200" i="1" baseline="-25000" dirty="0" smtClean="0">
              <a:solidFill>
                <a:srgbClr val="000000"/>
              </a:solidFill>
            </a:endParaRPr>
          </a:p>
          <a:p>
            <a:pPr eaLnBrk="1" hangingPunct="1">
              <a:buClrTx/>
              <a:buFontTx/>
              <a:buNone/>
            </a:pPr>
            <a:endParaRPr lang="es-ES" altLang="pt-BR" sz="3200" i="1" dirty="0">
              <a:solidFill>
                <a:srgbClr val="000000"/>
              </a:solidFill>
            </a:endParaRPr>
          </a:p>
          <a:p>
            <a:pPr eaLnBrk="1" hangingPunct="1">
              <a:buClrTx/>
              <a:buFontTx/>
              <a:buNone/>
            </a:pPr>
            <a:endParaRPr lang="es-ES" altLang="pt-BR" sz="3200" i="1" dirty="0">
              <a:solidFill>
                <a:srgbClr val="000000"/>
              </a:solidFill>
            </a:endParaRPr>
          </a:p>
          <a:p>
            <a:pPr eaLnBrk="1" hangingPunct="1">
              <a:buClrTx/>
              <a:buFontTx/>
              <a:buNone/>
            </a:pPr>
            <a:endParaRPr lang="es-ES" altLang="pt-BR" i="1" dirty="0">
              <a:solidFill>
                <a:srgbClr val="000000"/>
              </a:solidFill>
            </a:endParaRPr>
          </a:p>
        </p:txBody>
      </p:sp>
      <p:pic>
        <p:nvPicPr>
          <p:cNvPr id="10342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867" y="4509121"/>
            <a:ext cx="6681033" cy="64807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28" name="Rectangle 3"/>
          <p:cNvSpPr>
            <a:spLocks noChangeArrowheads="1"/>
          </p:cNvSpPr>
          <p:nvPr/>
        </p:nvSpPr>
        <p:spPr bwMode="auto">
          <a:xfrm>
            <a:off x="-36513" y="5877272"/>
            <a:ext cx="9126538"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dirty="0">
                <a:solidFill>
                  <a:srgbClr val="000000"/>
                </a:solidFill>
                <a:latin typeface="Arial" panose="020B0604020202020204" pitchFamily="34" charset="0"/>
                <a:cs typeface="Arial" panose="020B0604020202020204" pitchFamily="34" charset="0"/>
              </a:rPr>
              <a:t>Es fácil demostrar que esta función de onda tiene nodos en</a:t>
            </a:r>
            <a:r>
              <a:rPr lang="es-ES" altLang="pt-BR" i="1" dirty="0">
                <a:solidFill>
                  <a:srgbClr val="000000"/>
                </a:solidFill>
                <a:latin typeface="Arial" panose="020B0604020202020204" pitchFamily="34" charset="0"/>
                <a:cs typeface="Arial" panose="020B0604020202020204" pitchFamily="34" charset="0"/>
              </a:rPr>
              <a:t> x = 0</a:t>
            </a:r>
            <a:r>
              <a:rPr lang="es-ES" altLang="pt-BR" dirty="0">
                <a:solidFill>
                  <a:srgbClr val="000000"/>
                </a:solidFill>
                <a:latin typeface="Arial" panose="020B0604020202020204" pitchFamily="34" charset="0"/>
                <a:cs typeface="Arial" panose="020B0604020202020204" pitchFamily="34" charset="0"/>
              </a:rPr>
              <a:t> y</a:t>
            </a:r>
            <a:r>
              <a:rPr lang="es-ES" altLang="pt-BR" i="1" dirty="0">
                <a:solidFill>
                  <a:srgbClr val="000000"/>
                </a:solidFill>
                <a:latin typeface="Arial" panose="020B0604020202020204" pitchFamily="34" charset="0"/>
                <a:cs typeface="Arial" panose="020B0604020202020204" pitchFamily="34" charset="0"/>
              </a:rPr>
              <a:t> x = L</a:t>
            </a:r>
            <a:r>
              <a:rPr lang="es-ES" altLang="pt-BR" dirty="0">
                <a:solidFill>
                  <a:srgbClr val="000000"/>
                </a:solidFill>
                <a:latin typeface="Arial" panose="020B0604020202020204" pitchFamily="34" charset="0"/>
                <a:cs typeface="Arial" panose="020B0604020202020204" pitchFamily="34" charset="0"/>
              </a:rPr>
              <a:t>, como debe ser.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1"/>
          <p:cNvPicPr>
            <a:picLocks noChangeAspect="1" noChangeArrowheads="1"/>
          </p:cNvPicPr>
          <p:nvPr/>
        </p:nvPicPr>
        <p:blipFill>
          <a:blip r:embed="rId3">
            <a:extLst>
              <a:ext uri="{28A0092B-C50C-407E-A947-70E740481C1C}">
                <a14:useLocalDpi xmlns:a14="http://schemas.microsoft.com/office/drawing/2010/main" val="0"/>
              </a:ext>
            </a:extLst>
          </a:blip>
          <a:srcRect l="3503" t="2716" r="2319" b="5112"/>
          <a:stretch>
            <a:fillRect/>
          </a:stretch>
        </p:blipFill>
        <p:spPr bwMode="auto">
          <a:xfrm>
            <a:off x="0" y="0"/>
            <a:ext cx="9144000" cy="6453188"/>
          </a:xfrm>
          <a:prstGeom prst="rect">
            <a:avLst/>
          </a:prstGeom>
          <a:noFill/>
          <a:ln>
            <a:noFill/>
          </a:ln>
          <a:effectLst/>
          <a:extLst>
            <a:ext uri="{909E8E84-426E-40DD-AFC4-6F175D3DCCD1}">
              <a14:hiddenFill xmlns:a14="http://schemas.microsoft.com/office/drawing/2010/main">
                <a:blipFill dpi="0" rotWithShape="0">
                  <a:blip/>
                  <a:srcRect l="3503" t="2716" r="2319" b="5112"/>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2054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0"/>
          <p:cNvSpPr>
            <a:spLocks noGrp="1" noChangeArrowheads="1"/>
          </p:cNvSpPr>
          <p:nvPr>
            <p:ph type="title"/>
          </p:nvPr>
        </p:nvSpPr>
        <p:spPr>
          <a:xfrm>
            <a:off x="0" y="1196752"/>
            <a:ext cx="9144000" cy="2492375"/>
          </a:xfrm>
        </p:spPr>
        <p:txBody>
          <a:bodyPr/>
          <a:lstStyle/>
          <a:p>
            <a:pPr marL="273050" indent="-273050" algn="l" eaLnBrk="1" hangingPunct="1">
              <a:buFontTx/>
              <a:buNone/>
            </a:pPr>
            <a:r>
              <a:rPr lang="es-PE" altLang="pt-BR" sz="2800" dirty="0" smtClean="0">
                <a:latin typeface="Arial" panose="020B0604020202020204" pitchFamily="34" charset="0"/>
                <a:cs typeface="Arial" panose="020B0604020202020204" pitchFamily="34" charset="0"/>
              </a:rPr>
              <a:t>   Una </a:t>
            </a:r>
            <a:r>
              <a:rPr lang="es-PE" altLang="pt-BR" sz="2800" dirty="0">
                <a:latin typeface="Arial" panose="020B0604020202020204" pitchFamily="34" charset="0"/>
                <a:cs typeface="Arial" panose="020B0604020202020204" pitchFamily="34" charset="0"/>
              </a:rPr>
              <a:t>onda estacionaria puede producirse en </a:t>
            </a:r>
            <a:r>
              <a:rPr lang="es-PE" altLang="pt-BR" sz="2800" dirty="0" smtClean="0">
                <a:latin typeface="Arial" panose="020B0604020202020204" pitchFamily="34" charset="0"/>
                <a:cs typeface="Arial" panose="020B0604020202020204" pitchFamily="34" charset="0"/>
              </a:rPr>
              <a:t>una columna de aire </a:t>
            </a:r>
            <a:r>
              <a:rPr lang="es-PE" altLang="pt-BR" sz="2800" dirty="0">
                <a:latin typeface="Arial" panose="020B0604020202020204" pitchFamily="34" charset="0"/>
                <a:cs typeface="Arial" panose="020B0604020202020204" pitchFamily="34" charset="0"/>
              </a:rPr>
              <a:t>dentro de un instrumento en forma de tubo (órgano de iglesia). </a:t>
            </a:r>
            <a:r>
              <a:rPr lang="es-PE" altLang="pt-BR" sz="2800" dirty="0" smtClean="0">
                <a:latin typeface="Arial" panose="020B0604020202020204" pitchFamily="34" charset="0"/>
                <a:cs typeface="Arial" panose="020B0604020202020204" pitchFamily="34" charset="0"/>
              </a:rPr>
              <a:t/>
            </a:r>
            <a:br>
              <a:rPr lang="es-PE" altLang="pt-BR" sz="2800" dirty="0" smtClean="0">
                <a:latin typeface="Arial" panose="020B0604020202020204" pitchFamily="34" charset="0"/>
                <a:cs typeface="Arial" panose="020B0604020202020204" pitchFamily="34" charset="0"/>
              </a:rPr>
            </a:br>
            <a:r>
              <a:rPr lang="es-PE" altLang="pt-BR" sz="2800" dirty="0" smtClean="0">
                <a:latin typeface="Arial" panose="020B0604020202020204" pitchFamily="34" charset="0"/>
                <a:cs typeface="Arial" panose="020B0604020202020204" pitchFamily="34" charset="0"/>
              </a:rPr>
              <a:t>Aquí </a:t>
            </a:r>
            <a:r>
              <a:rPr lang="es-PE" altLang="pt-BR" sz="2800" dirty="0">
                <a:latin typeface="Arial" panose="020B0604020202020204" pitchFamily="34" charset="0"/>
                <a:cs typeface="Arial" panose="020B0604020202020204" pitchFamily="34" charset="0"/>
              </a:rPr>
              <a:t>las oscilaciones son longitudinales - paralelas al tubo, pero además pueden ilustrarse con un gráfico que muestra el desplazamiento de las moléculas de aire de su posición de equilibrio como una función del lugar en el </a:t>
            </a:r>
            <a:r>
              <a:rPr lang="es-PE" altLang="pt-BR" sz="2800" dirty="0" smtClean="0">
                <a:latin typeface="Arial" panose="020B0604020202020204" pitchFamily="34" charset="0"/>
                <a:cs typeface="Arial" panose="020B0604020202020204" pitchFamily="34" charset="0"/>
              </a:rPr>
              <a:t>tubo.</a:t>
            </a:r>
            <a:endParaRPr lang="es-PE" altLang="pt-BR" sz="2800" dirty="0">
              <a:latin typeface="Arial" panose="020B0604020202020204" pitchFamily="34" charset="0"/>
              <a:cs typeface="Arial" panose="020B0604020202020204" pitchFamily="34" charset="0"/>
            </a:endParaRPr>
          </a:p>
        </p:txBody>
      </p:sp>
      <p:sp>
        <p:nvSpPr>
          <p:cNvPr id="105475" name="Rectangle 8"/>
          <p:cNvSpPr>
            <a:spLocks noGrp="1" noChangeArrowheads="1"/>
          </p:cNvSpPr>
          <p:nvPr>
            <p:ph type="sldNum" sz="quarter" idx="10"/>
          </p:nvPr>
        </p:nvSpPr>
        <p:spPr>
          <a:xfrm>
            <a:off x="8129588" y="5734050"/>
            <a:ext cx="609600" cy="520700"/>
          </a:xfrm>
          <a:no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F46C5F66-BFF6-4BF7-82AB-66587332A723}" type="slidenum">
              <a:rPr lang="en-US" altLang="pt-BR" sz="1400">
                <a:solidFill>
                  <a:srgbClr val="FFFFFF"/>
                </a:solidFill>
                <a:latin typeface="Garamond" panose="02020404030301010803" pitchFamily="18" charset="0"/>
              </a:rPr>
              <a:pPr eaLnBrk="1" hangingPunct="1"/>
              <a:t>30</a:t>
            </a:fld>
            <a:endParaRPr lang="en-US" altLang="pt-BR" sz="1400">
              <a:solidFill>
                <a:srgbClr val="FFFFFF"/>
              </a:solidFill>
              <a:latin typeface="Garamond" panose="02020404030301010803" pitchFamily="18" charset="0"/>
            </a:endParaRPr>
          </a:p>
        </p:txBody>
      </p:sp>
      <p:sp>
        <p:nvSpPr>
          <p:cNvPr id="105476" name="2 Rectángulo"/>
          <p:cNvSpPr>
            <a:spLocks noChangeArrowheads="1"/>
          </p:cNvSpPr>
          <p:nvPr/>
        </p:nvSpPr>
        <p:spPr bwMode="auto">
          <a:xfrm>
            <a:off x="0" y="63717"/>
            <a:ext cx="9115425"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PE" altLang="pt-BR" sz="4400" b="1" dirty="0">
                <a:solidFill>
                  <a:schemeClr val="tx1"/>
                </a:solidFill>
                <a:latin typeface="Arial" panose="020B0604020202020204" pitchFamily="34" charset="0"/>
                <a:cs typeface="Arial" panose="020B0604020202020204" pitchFamily="34" charset="0"/>
              </a:rPr>
              <a:t>Onda estacionaria en tubos</a:t>
            </a:r>
            <a:endParaRPr lang="es-AR" altLang="pt-BR" sz="4400" b="1"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8"/>
          <p:cNvSpPr>
            <a:spLocks noGrp="1" noChangeArrowheads="1"/>
          </p:cNvSpPr>
          <p:nvPr>
            <p:ph type="sldNum" sz="quarter" idx="10"/>
          </p:nvPr>
        </p:nvSpPr>
        <p:spPr>
          <a:xfrm>
            <a:off x="8129588" y="5734050"/>
            <a:ext cx="609600" cy="520700"/>
          </a:xfrm>
          <a:no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5D6D2A51-3FC4-4F05-8E26-08B3F2AEA8AB}" type="slidenum">
              <a:rPr lang="en-US" altLang="pt-BR" sz="1400">
                <a:solidFill>
                  <a:srgbClr val="FFFFFF"/>
                </a:solidFill>
                <a:latin typeface="Garamond" panose="02020404030301010803" pitchFamily="18" charset="0"/>
              </a:rPr>
              <a:pPr eaLnBrk="1" hangingPunct="1"/>
              <a:t>31</a:t>
            </a:fld>
            <a:endParaRPr lang="en-US" altLang="pt-BR" sz="1400">
              <a:solidFill>
                <a:srgbClr val="FFFFFF"/>
              </a:solidFill>
              <a:latin typeface="Garamond" panose="02020404030301010803" pitchFamily="18" charset="0"/>
            </a:endParaRPr>
          </a:p>
        </p:txBody>
      </p:sp>
      <p:sp>
        <p:nvSpPr>
          <p:cNvPr id="6153" name="Rectangle 21"/>
          <p:cNvSpPr>
            <a:spLocks noGrp="1" noChangeArrowheads="1"/>
          </p:cNvSpPr>
          <p:nvPr>
            <p:ph sz="quarter" idx="1"/>
          </p:nvPr>
        </p:nvSpPr>
        <p:spPr>
          <a:xfrm>
            <a:off x="0" y="9525"/>
            <a:ext cx="9144000" cy="1043211"/>
          </a:xfrm>
        </p:spPr>
        <p:txBody>
          <a:bodyPr/>
          <a:lstStyle/>
          <a:p>
            <a:pPr marL="0" indent="0" algn="ctr" eaLnBrk="1" hangingPunct="1">
              <a:buFont typeface="Times New Roman" pitchFamily="16" charset="0"/>
              <a:buNone/>
              <a:defRPr/>
            </a:pPr>
            <a:r>
              <a:rPr lang="es-PE" b="1" dirty="0" smtClean="0">
                <a:latin typeface="Arial" panose="020B0604020202020204" pitchFamily="34" charset="0"/>
                <a:cs typeface="Arial" panose="020B0604020202020204" pitchFamily="34" charset="0"/>
              </a:rPr>
              <a:t>TUBO ABIERTO EN AMBOS EXTREMOS </a:t>
            </a:r>
          </a:p>
          <a:p>
            <a:pPr marL="273050" indent="-273050" algn="just" eaLnBrk="1" hangingPunct="1">
              <a:buFontTx/>
              <a:buNone/>
              <a:defRPr/>
            </a:pPr>
            <a:r>
              <a:rPr lang="es-ES" sz="2400" dirty="0" smtClean="0">
                <a:latin typeface="Arial" panose="020B0604020202020204" pitchFamily="34" charset="0"/>
                <a:cs typeface="Arial" panose="020B0604020202020204" pitchFamily="34" charset="0"/>
              </a:rPr>
              <a:t>Se </a:t>
            </a:r>
            <a:r>
              <a:rPr lang="es-ES" sz="2400" dirty="0">
                <a:latin typeface="Arial" panose="020B0604020202020204" pitchFamily="34" charset="0"/>
                <a:cs typeface="Arial" panose="020B0604020202020204" pitchFamily="34" charset="0"/>
              </a:rPr>
              <a:t>demuestra, igual que en el caso de las cuerdas que: </a:t>
            </a:r>
          </a:p>
          <a:p>
            <a:pPr marL="273050" indent="-273050" algn="just" eaLnBrk="1" hangingPunct="1">
              <a:buFontTx/>
              <a:buNone/>
              <a:defRPr/>
            </a:pPr>
            <a:r>
              <a:rPr lang="es-ES" sz="2400" dirty="0"/>
              <a:t>                                </a:t>
            </a:r>
            <a:r>
              <a:rPr lang="en-GB" sz="3200" i="1" dirty="0" err="1">
                <a:solidFill>
                  <a:schemeClr val="tx1"/>
                </a:solidFill>
              </a:rPr>
              <a:t>f</a:t>
            </a:r>
            <a:r>
              <a:rPr lang="en-GB" sz="3200" i="1" baseline="-25000" dirty="0" err="1">
                <a:solidFill>
                  <a:schemeClr val="tx1"/>
                </a:solidFill>
              </a:rPr>
              <a:t>n</a:t>
            </a:r>
            <a:r>
              <a:rPr lang="en-GB" sz="3200" i="1" dirty="0">
                <a:solidFill>
                  <a:schemeClr val="tx1"/>
                </a:solidFill>
              </a:rPr>
              <a:t> = n(v/2L) = nf</a:t>
            </a:r>
            <a:r>
              <a:rPr lang="en-GB" sz="3200" i="1" baseline="-25000" dirty="0">
                <a:solidFill>
                  <a:schemeClr val="tx1"/>
                </a:solidFill>
              </a:rPr>
              <a:t>1</a:t>
            </a:r>
            <a:r>
              <a:rPr lang="en-GB" sz="3200" i="1" dirty="0">
                <a:solidFill>
                  <a:schemeClr val="tx1"/>
                </a:solidFill>
              </a:rPr>
              <a:t>, n = 1,2,3,... </a:t>
            </a:r>
            <a:endParaRPr lang="es-PE" sz="3200" i="1" dirty="0">
              <a:solidFill>
                <a:schemeClr val="tx1"/>
              </a:solidFill>
            </a:endParaRPr>
          </a:p>
          <a:p>
            <a:pPr marL="273050" indent="-273050" algn="just" eaLnBrk="1" hangingPunct="1">
              <a:buFont typeface="Wingdings" charset="2"/>
              <a:buChar char=""/>
              <a:defRPr/>
            </a:pPr>
            <a:endParaRPr lang="es-PE" sz="1800" dirty="0"/>
          </a:p>
        </p:txBody>
      </p:sp>
      <p:pic>
        <p:nvPicPr>
          <p:cNvPr id="10" name="9 Imagen" descr="Ap_ond_12_1.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628800"/>
            <a:ext cx="9144000" cy="52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5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5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3 Marcador de número de diapositiva"/>
          <p:cNvSpPr>
            <a:spLocks noGrp="1"/>
          </p:cNvSpPr>
          <p:nvPr>
            <p:ph type="sldNum" sz="quarter" idx="10"/>
          </p:nvPr>
        </p:nvSpPr>
        <p:spPr>
          <a:xfrm>
            <a:off x="6553200" y="6248400"/>
            <a:ext cx="2133600" cy="457200"/>
          </a:xfrm>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DC583163-D7D5-4A5E-A6FE-B3963E688FA1}" type="slidenum">
              <a:rPr lang="es-ES" altLang="pt-BR">
                <a:solidFill>
                  <a:srgbClr val="FFFFFF"/>
                </a:solidFill>
              </a:rPr>
              <a:pPr eaLnBrk="1" hangingPunct="1"/>
              <a:t>32</a:t>
            </a:fld>
            <a:endParaRPr lang="es-ES" altLang="pt-BR">
              <a:solidFill>
                <a:srgbClr val="FFFFFF"/>
              </a:solidFill>
            </a:endParaRPr>
          </a:p>
        </p:txBody>
      </p:sp>
      <p:sp>
        <p:nvSpPr>
          <p:cNvPr id="1075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25" name="Rectangle 3"/>
          <p:cNvSpPr>
            <a:spLocks noChangeArrowheads="1"/>
          </p:cNvSpPr>
          <p:nvPr/>
        </p:nvSpPr>
        <p:spPr bwMode="auto">
          <a:xfrm>
            <a:off x="0" y="2105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2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27" name="Rectangle 5"/>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28"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29" name="Rectangle 8"/>
          <p:cNvSpPr>
            <a:spLocks noChangeArrowheads="1"/>
          </p:cNvSpPr>
          <p:nvPr/>
        </p:nvSpPr>
        <p:spPr bwMode="auto">
          <a:xfrm>
            <a:off x="0"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3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31" name="Rectangle 3"/>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3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7533" name="Rectangle 10"/>
          <p:cNvSpPr>
            <a:spLocks noChangeArrowheads="1"/>
          </p:cNvSpPr>
          <p:nvPr/>
        </p:nvSpPr>
        <p:spPr bwMode="auto">
          <a:xfrm>
            <a:off x="0" y="157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graphicFrame>
        <p:nvGraphicFramePr>
          <p:cNvPr id="107535" name="Object 2"/>
          <p:cNvGraphicFramePr>
            <a:graphicFrameLocks noChangeAspect="1"/>
          </p:cNvGraphicFramePr>
          <p:nvPr>
            <p:extLst>
              <p:ext uri="{D42A27DB-BD31-4B8C-83A1-F6EECF244321}">
                <p14:modId xmlns:p14="http://schemas.microsoft.com/office/powerpoint/2010/main" val="2717423050"/>
              </p:ext>
            </p:extLst>
          </p:nvPr>
        </p:nvGraphicFramePr>
        <p:xfrm>
          <a:off x="473075" y="2593975"/>
          <a:ext cx="2211388" cy="1743075"/>
        </p:xfrm>
        <a:graphic>
          <a:graphicData uri="http://schemas.openxmlformats.org/presentationml/2006/ole">
            <mc:AlternateContent xmlns:mc="http://schemas.openxmlformats.org/markup-compatibility/2006">
              <mc:Choice xmlns:v="urn:schemas-microsoft-com:vml" Requires="v">
                <p:oleObj spid="_x0000_s107737" name="Ecuación" r:id="rId3" imgW="482400" imgH="380880" progId="Equation.3">
                  <p:embed/>
                </p:oleObj>
              </mc:Choice>
              <mc:Fallback>
                <p:oleObj name="Ecuación" r:id="rId3" imgW="482400" imgH="380880" progId="Equation.3">
                  <p:embed/>
                  <p:pic>
                    <p:nvPicPr>
                      <p:cNvPr id="0" name="Object 2"/>
                      <p:cNvPicPr>
                        <a:picLocks noChangeAspect="1" noChangeArrowheads="1"/>
                      </p:cNvPicPr>
                      <p:nvPr/>
                    </p:nvPicPr>
                    <p:blipFill>
                      <a:blip r:embed="rId4"/>
                      <a:srcRect/>
                      <a:stretch>
                        <a:fillRect/>
                      </a:stretch>
                    </p:blipFill>
                    <p:spPr bwMode="auto">
                      <a:xfrm>
                        <a:off x="473075" y="2593975"/>
                        <a:ext cx="2211388" cy="174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1489" name="21 CuadroTexto"/>
          <p:cNvSpPr txBox="1">
            <a:spLocks noChangeArrowheads="1"/>
          </p:cNvSpPr>
          <p:nvPr/>
        </p:nvSpPr>
        <p:spPr bwMode="auto">
          <a:xfrm>
            <a:off x="3923928" y="2132856"/>
            <a:ext cx="44445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Arial" panose="020B0604020202020204" pitchFamily="34" charset="0"/>
                <a:ea typeface="Microsoft YaHei" charset="-122"/>
                <a:cs typeface="Arial" panose="020B0604020202020204" pitchFamily="34" charset="0"/>
              </a:rPr>
              <a:t>n = 1 : primer armónico</a:t>
            </a:r>
            <a:endParaRPr lang="es-ES" b="1" dirty="0">
              <a:latin typeface="Arial" panose="020B0604020202020204" pitchFamily="34" charset="0"/>
              <a:ea typeface="Microsoft YaHei" charset="-122"/>
              <a:cs typeface="Arial" panose="020B0604020202020204" pitchFamily="34" charset="0"/>
            </a:endParaRPr>
          </a:p>
        </p:txBody>
      </p:sp>
      <p:sp>
        <p:nvSpPr>
          <p:cNvPr id="361490" name="22 CuadroTexto"/>
          <p:cNvSpPr txBox="1">
            <a:spLocks noChangeArrowheads="1"/>
          </p:cNvSpPr>
          <p:nvPr/>
        </p:nvSpPr>
        <p:spPr bwMode="auto">
          <a:xfrm>
            <a:off x="4139952" y="4546611"/>
            <a:ext cx="380009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Arial" panose="020B0604020202020204" pitchFamily="34" charset="0"/>
                <a:ea typeface="Microsoft YaHei" charset="-122"/>
                <a:cs typeface="Arial" panose="020B0604020202020204" pitchFamily="34" charset="0"/>
              </a:rPr>
              <a:t>n = 2 : segundo armónico</a:t>
            </a:r>
            <a:endParaRPr lang="es-ES" b="1" dirty="0">
              <a:latin typeface="Arial" panose="020B0604020202020204" pitchFamily="34" charset="0"/>
              <a:ea typeface="Microsoft YaHei" charset="-122"/>
              <a:cs typeface="Arial" panose="020B0604020202020204" pitchFamily="34" charset="0"/>
            </a:endParaRPr>
          </a:p>
        </p:txBody>
      </p:sp>
      <p:sp>
        <p:nvSpPr>
          <p:cNvPr id="361491" name="23 CuadroTexto"/>
          <p:cNvSpPr txBox="1">
            <a:spLocks noChangeArrowheads="1"/>
          </p:cNvSpPr>
          <p:nvPr/>
        </p:nvSpPr>
        <p:spPr bwMode="auto">
          <a:xfrm>
            <a:off x="4355976" y="6443663"/>
            <a:ext cx="3601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Arial" panose="020B0604020202020204" pitchFamily="34" charset="0"/>
                <a:ea typeface="Microsoft YaHei" charset="-122"/>
                <a:cs typeface="Arial" panose="020B0604020202020204" pitchFamily="34" charset="0"/>
              </a:rPr>
              <a:t>n = 3 : tercer armónico</a:t>
            </a:r>
            <a:endParaRPr lang="es-ES" b="1" dirty="0">
              <a:latin typeface="Arial" panose="020B0604020202020204" pitchFamily="34" charset="0"/>
              <a:ea typeface="Microsoft YaHei" charset="-122"/>
              <a:cs typeface="Arial" panose="020B0604020202020204" pitchFamily="34" charset="0"/>
            </a:endParaRPr>
          </a:p>
        </p:txBody>
      </p:sp>
      <p:pic>
        <p:nvPicPr>
          <p:cNvPr id="107539" name="24 Imagen" descr="resona13.gif"/>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1880" y="404664"/>
            <a:ext cx="5642992" cy="1695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0" name="25 Imagen" descr="resona14.gif"/>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22039" y="2636912"/>
            <a:ext cx="5587036" cy="1847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7541" name="26 Imagen" descr="resona15.gif"/>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4995863"/>
            <a:ext cx="5473179"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21 CuadroTexto"/>
          <p:cNvSpPr txBox="1">
            <a:spLocks noChangeArrowheads="1"/>
          </p:cNvSpPr>
          <p:nvPr/>
        </p:nvSpPr>
        <p:spPr bwMode="auto">
          <a:xfrm>
            <a:off x="0" y="4532313"/>
            <a:ext cx="3419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dirty="0">
                <a:latin typeface="Arial" panose="020B0604020202020204" pitchFamily="34" charset="0"/>
                <a:ea typeface="Microsoft YaHei" charset="-122"/>
                <a:cs typeface="Arial" panose="020B0604020202020204" pitchFamily="34" charset="0"/>
              </a:rPr>
              <a:t>Para</a:t>
            </a:r>
            <a:r>
              <a:rPr lang="es-ES_tradnl" dirty="0">
                <a:latin typeface="+mn-lt"/>
                <a:ea typeface="Microsoft YaHei" charset="-122"/>
              </a:rPr>
              <a:t> </a:t>
            </a:r>
            <a:r>
              <a:rPr lang="es-ES_tradnl" i="1" dirty="0">
                <a:latin typeface="+mn-lt"/>
                <a:ea typeface="Microsoft YaHei" charset="-122"/>
              </a:rPr>
              <a:t>n = 1,2,……….</a:t>
            </a:r>
            <a:endParaRPr lang="es-ES" i="1" dirty="0">
              <a:latin typeface="+mn-lt"/>
              <a:ea typeface="Microsoft YaHei"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1" y="0"/>
            <a:ext cx="9183056" cy="43486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9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24" y="4509120"/>
            <a:ext cx="9144000"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390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848" y="5949280"/>
            <a:ext cx="2880320" cy="908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95853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8"/>
          <p:cNvSpPr>
            <a:spLocks noGrp="1" noChangeArrowheads="1"/>
          </p:cNvSpPr>
          <p:nvPr>
            <p:ph type="sldNum" sz="quarter" idx="10"/>
          </p:nvPr>
        </p:nvSpPr>
        <p:spPr>
          <a:xfrm>
            <a:off x="8129588" y="5734050"/>
            <a:ext cx="609600" cy="520700"/>
          </a:xfrm>
          <a:noFill/>
          <a:extLs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F851599D-8FD9-491A-A225-42EF45D3942F}" type="slidenum">
              <a:rPr lang="en-US" altLang="pt-BR" sz="1400">
                <a:solidFill>
                  <a:srgbClr val="FFFFFF"/>
                </a:solidFill>
                <a:latin typeface="Garamond" panose="02020404030301010803" pitchFamily="18" charset="0"/>
              </a:rPr>
              <a:pPr eaLnBrk="1" hangingPunct="1"/>
              <a:t>34</a:t>
            </a:fld>
            <a:endParaRPr lang="en-US" altLang="pt-BR" sz="1400">
              <a:solidFill>
                <a:srgbClr val="FFFFFF"/>
              </a:solidFill>
              <a:latin typeface="Garamond" panose="02020404030301010803" pitchFamily="18" charset="0"/>
            </a:endParaRPr>
          </a:p>
        </p:txBody>
      </p:sp>
      <p:sp>
        <p:nvSpPr>
          <p:cNvPr id="3" name="2 Marcador de contenido"/>
          <p:cNvSpPr>
            <a:spLocks noGrp="1"/>
          </p:cNvSpPr>
          <p:nvPr>
            <p:ph sz="quarter" idx="1"/>
          </p:nvPr>
        </p:nvSpPr>
        <p:spPr>
          <a:xfrm>
            <a:off x="0" y="3175"/>
            <a:ext cx="9144000" cy="1657350"/>
          </a:xfrm>
        </p:spPr>
        <p:txBody>
          <a:bodyPr/>
          <a:lstStyle/>
          <a:p>
            <a:pPr marL="0" indent="0" algn="ctr" eaLnBrk="1" hangingPunct="1">
              <a:buFont typeface="Times New Roman" pitchFamily="16" charset="0"/>
              <a:buNone/>
              <a:defRPr/>
            </a:pPr>
            <a:r>
              <a:rPr lang="es-PE" b="1" dirty="0">
                <a:latin typeface="Arial" panose="020B0604020202020204" pitchFamily="34" charset="0"/>
                <a:cs typeface="Arial" panose="020B0604020202020204" pitchFamily="34" charset="0"/>
              </a:rPr>
              <a:t>Tubos abierto en un extremo y cerrado en el otro</a:t>
            </a:r>
          </a:p>
          <a:p>
            <a:pPr marL="273050" indent="-273050" eaLnBrk="1" hangingPunct="1">
              <a:buFontTx/>
              <a:buNone/>
              <a:defRPr/>
            </a:pPr>
            <a:r>
              <a:rPr lang="es-PE" sz="2400" dirty="0">
                <a:latin typeface="Arial" panose="020B0604020202020204" pitchFamily="34" charset="0"/>
                <a:cs typeface="Arial" panose="020B0604020202020204" pitchFamily="34" charset="0"/>
              </a:rPr>
              <a:t>Ahora la situación será diferente.</a:t>
            </a:r>
          </a:p>
          <a:p>
            <a:pPr marL="273050" indent="-273050" eaLnBrk="1" hangingPunct="1">
              <a:buFontTx/>
              <a:buNone/>
              <a:defRPr/>
            </a:pPr>
            <a:r>
              <a:rPr lang="es-ES" sz="2400" dirty="0">
                <a:latin typeface="Arial" panose="020B0604020202020204" pitchFamily="34" charset="0"/>
                <a:cs typeface="Arial" panose="020B0604020202020204" pitchFamily="34" charset="0"/>
              </a:rPr>
              <a:t>Se demuestra que</a:t>
            </a:r>
            <a:r>
              <a:rPr lang="es-ES" sz="3200" dirty="0">
                <a:latin typeface="Arial" panose="020B0604020202020204" pitchFamily="34" charset="0"/>
                <a:cs typeface="Arial" panose="020B0604020202020204" pitchFamily="34" charset="0"/>
              </a:rPr>
              <a:t>:   </a:t>
            </a:r>
            <a:r>
              <a:rPr lang="es-ES" sz="3200" dirty="0" smtClean="0">
                <a:latin typeface="Arial" panose="020B0604020202020204" pitchFamily="34" charset="0"/>
                <a:cs typeface="Arial" panose="020B0604020202020204" pitchFamily="34" charset="0"/>
              </a:rPr>
              <a:t>   </a:t>
            </a:r>
            <a:r>
              <a:rPr lang="en-GB" sz="3200" i="1" dirty="0" err="1" smtClean="0">
                <a:solidFill>
                  <a:schemeClr val="tx1"/>
                </a:solidFill>
              </a:rPr>
              <a:t>f</a:t>
            </a:r>
            <a:r>
              <a:rPr lang="en-GB" sz="3200" i="1" baseline="-25000" dirty="0" err="1" smtClean="0">
                <a:solidFill>
                  <a:schemeClr val="tx1"/>
                </a:solidFill>
              </a:rPr>
              <a:t>n</a:t>
            </a:r>
            <a:r>
              <a:rPr lang="en-GB" sz="3200" i="1" dirty="0" smtClean="0">
                <a:solidFill>
                  <a:schemeClr val="tx1"/>
                </a:solidFill>
              </a:rPr>
              <a:t> </a:t>
            </a:r>
            <a:r>
              <a:rPr lang="en-GB" sz="3200" i="1" dirty="0">
                <a:solidFill>
                  <a:schemeClr val="tx1"/>
                </a:solidFill>
              </a:rPr>
              <a:t>= n(v/4L) = n f</a:t>
            </a:r>
            <a:r>
              <a:rPr lang="en-GB" sz="3200" i="1" baseline="-25000" dirty="0">
                <a:solidFill>
                  <a:schemeClr val="tx1"/>
                </a:solidFill>
              </a:rPr>
              <a:t>1</a:t>
            </a:r>
            <a:r>
              <a:rPr lang="en-GB" sz="3200" i="1" dirty="0">
                <a:solidFill>
                  <a:schemeClr val="tx1"/>
                </a:solidFill>
              </a:rPr>
              <a:t> ;   n = 1, 3, 5,... </a:t>
            </a:r>
          </a:p>
        </p:txBody>
      </p:sp>
      <p:pic>
        <p:nvPicPr>
          <p:cNvPr id="8" name="7 Marcador de contenido" descr="Ap_ond_12_2.gif"/>
          <p:cNvPicPr>
            <a:picLocks noGrp="1" noChangeAspect="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0" y="1660525"/>
            <a:ext cx="9144000" cy="5495925"/>
          </a:xfrm>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3 Marcador de número de diapositiva"/>
          <p:cNvSpPr>
            <a:spLocks noGrp="1"/>
          </p:cNvSpPr>
          <p:nvPr>
            <p:ph type="sldNum" sz="quarter" idx="10"/>
          </p:nvPr>
        </p:nvSpPr>
        <p:spPr>
          <a:xfrm>
            <a:off x="6553200" y="6248400"/>
            <a:ext cx="2133600" cy="457200"/>
          </a:xfrm>
          <a:noFill/>
          <a:extLst>
            <a:ext uri="{91240B29-F687-4F45-9708-019B960494DF}">
              <a14:hiddenLine xmlns:a14="http://schemas.microsoft.com/office/drawing/2010/main" w="9525">
                <a:solidFill>
                  <a:srgbClr val="3465A4"/>
                </a:solidFill>
                <a:round/>
                <a:headEnd/>
                <a:tailEnd/>
              </a14:hiddenLine>
            </a:ext>
          </a:extLst>
        </p:spPr>
        <p:txBody>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fld id="{AC194848-D130-4D4C-A7A5-265BD95AF4AD}" type="slidenum">
              <a:rPr lang="es-ES" altLang="pt-BR">
                <a:solidFill>
                  <a:srgbClr val="FFFFFF"/>
                </a:solidFill>
              </a:rPr>
              <a:pPr eaLnBrk="1" hangingPunct="1"/>
              <a:t>35</a:t>
            </a:fld>
            <a:endParaRPr lang="es-ES" altLang="pt-BR">
              <a:solidFill>
                <a:srgbClr val="FFFFFF"/>
              </a:solidFill>
            </a:endParaRPr>
          </a:p>
        </p:txBody>
      </p:sp>
      <p:sp>
        <p:nvSpPr>
          <p:cNvPr id="1095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3" name="Rectangle 3"/>
          <p:cNvSpPr>
            <a:spLocks noChangeArrowheads="1"/>
          </p:cNvSpPr>
          <p:nvPr/>
        </p:nvSpPr>
        <p:spPr bwMode="auto">
          <a:xfrm>
            <a:off x="0" y="2105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5" name="Rectangle 5"/>
          <p:cNvSpPr>
            <a:spLocks noChangeArrowheads="1"/>
          </p:cNvSpPr>
          <p:nvPr/>
        </p:nvSpPr>
        <p:spPr bwMode="auto">
          <a:xfrm>
            <a:off x="0" y="2247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6"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7" name="Rectangle 8"/>
          <p:cNvSpPr>
            <a:spLocks noChangeArrowheads="1"/>
          </p:cNvSpPr>
          <p:nvPr/>
        </p:nvSpPr>
        <p:spPr bwMode="auto">
          <a:xfrm>
            <a:off x="0" y="2181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79" name="Rectangle 3"/>
          <p:cNvSpPr>
            <a:spLocks noChangeArrowheads="1"/>
          </p:cNvSpPr>
          <p:nvPr/>
        </p:nvSpPr>
        <p:spPr bwMode="auto">
          <a:xfrm>
            <a:off x="0" y="28575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80"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sp>
        <p:nvSpPr>
          <p:cNvPr id="109581" name="Rectangle 10"/>
          <p:cNvSpPr>
            <a:spLocks noChangeArrowheads="1"/>
          </p:cNvSpPr>
          <p:nvPr/>
        </p:nvSpPr>
        <p:spPr bwMode="auto">
          <a:xfrm>
            <a:off x="0" y="1571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s-ES" altLang="pt-BR">
              <a:latin typeface="Calibri" panose="020F0502020204030204" pitchFamily="34" charset="0"/>
            </a:endParaRPr>
          </a:p>
        </p:txBody>
      </p:sp>
      <p:pic>
        <p:nvPicPr>
          <p:cNvPr id="109583" name="17 Imagen" descr="resona10.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17773" y="2567162"/>
            <a:ext cx="6226357" cy="1509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9584" name="Object 2"/>
          <p:cNvGraphicFramePr>
            <a:graphicFrameLocks noChangeAspect="1"/>
          </p:cNvGraphicFramePr>
          <p:nvPr>
            <p:extLst>
              <p:ext uri="{D42A27DB-BD31-4B8C-83A1-F6EECF244321}">
                <p14:modId xmlns:p14="http://schemas.microsoft.com/office/powerpoint/2010/main" val="1200643641"/>
              </p:ext>
            </p:extLst>
          </p:nvPr>
        </p:nvGraphicFramePr>
        <p:xfrm>
          <a:off x="73025" y="3119438"/>
          <a:ext cx="2586038" cy="1312862"/>
        </p:xfrm>
        <a:graphic>
          <a:graphicData uri="http://schemas.openxmlformats.org/presentationml/2006/ole">
            <mc:AlternateContent xmlns:mc="http://schemas.openxmlformats.org/markup-compatibility/2006">
              <mc:Choice xmlns:v="urn:schemas-microsoft-com:vml" Requires="v">
                <p:oleObj spid="_x0000_s109785" name="Ecuación" r:id="rId4" imgW="799920" imgH="406080" progId="Equation.3">
                  <p:embed/>
                </p:oleObj>
              </mc:Choice>
              <mc:Fallback>
                <p:oleObj name="Ecuación" r:id="rId4" imgW="799920" imgH="406080" progId="Equation.3">
                  <p:embed/>
                  <p:pic>
                    <p:nvPicPr>
                      <p:cNvPr id="0" name="Object 2"/>
                      <p:cNvPicPr>
                        <a:picLocks noChangeAspect="1" noChangeArrowheads="1"/>
                      </p:cNvPicPr>
                      <p:nvPr/>
                    </p:nvPicPr>
                    <p:blipFill>
                      <a:blip r:embed="rId5"/>
                      <a:srcRect/>
                      <a:stretch>
                        <a:fillRect/>
                      </a:stretch>
                    </p:blipFill>
                    <p:spPr bwMode="auto">
                      <a:xfrm>
                        <a:off x="73025" y="3119438"/>
                        <a:ext cx="2586038" cy="131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0468" name="21 CuadroTexto"/>
          <p:cNvSpPr txBox="1">
            <a:spLocks noChangeArrowheads="1"/>
          </p:cNvSpPr>
          <p:nvPr/>
        </p:nvSpPr>
        <p:spPr bwMode="auto">
          <a:xfrm>
            <a:off x="4572000" y="2060848"/>
            <a:ext cx="33448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mn-lt"/>
                <a:ea typeface="Microsoft YaHei" charset="-122"/>
              </a:rPr>
              <a:t>n = 0 </a:t>
            </a:r>
            <a:r>
              <a:rPr lang="es-ES_tradnl" b="1" dirty="0" smtClean="0">
                <a:latin typeface="+mn-lt"/>
                <a:ea typeface="Microsoft YaHei" charset="-122"/>
              </a:rPr>
              <a:t>: </a:t>
            </a:r>
            <a:r>
              <a:rPr lang="es-ES_tradnl" b="1" dirty="0">
                <a:latin typeface="+mn-lt"/>
                <a:ea typeface="Microsoft YaHei" charset="-122"/>
              </a:rPr>
              <a:t>primer armónico</a:t>
            </a:r>
            <a:endParaRPr lang="es-ES" b="1" dirty="0">
              <a:latin typeface="+mn-lt"/>
              <a:ea typeface="Microsoft YaHei" charset="-122"/>
            </a:endParaRPr>
          </a:p>
        </p:txBody>
      </p:sp>
      <p:sp>
        <p:nvSpPr>
          <p:cNvPr id="360469" name="22 CuadroTexto"/>
          <p:cNvSpPr txBox="1">
            <a:spLocks noChangeArrowheads="1"/>
          </p:cNvSpPr>
          <p:nvPr/>
        </p:nvSpPr>
        <p:spPr bwMode="auto">
          <a:xfrm>
            <a:off x="4355976" y="4164013"/>
            <a:ext cx="37243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mn-lt"/>
                <a:ea typeface="Microsoft YaHei" charset="-122"/>
              </a:rPr>
              <a:t>n = 1 : segundo armónico</a:t>
            </a:r>
            <a:endParaRPr lang="es-ES" b="1" dirty="0">
              <a:latin typeface="+mn-lt"/>
              <a:ea typeface="Microsoft YaHei" charset="-122"/>
            </a:endParaRPr>
          </a:p>
        </p:txBody>
      </p:sp>
      <p:sp>
        <p:nvSpPr>
          <p:cNvPr id="360470" name="23 CuadroTexto"/>
          <p:cNvSpPr txBox="1">
            <a:spLocks noChangeArrowheads="1"/>
          </p:cNvSpPr>
          <p:nvPr/>
        </p:nvSpPr>
        <p:spPr bwMode="auto">
          <a:xfrm>
            <a:off x="4572000" y="6309320"/>
            <a:ext cx="34972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b="1" dirty="0">
                <a:latin typeface="+mn-lt"/>
                <a:ea typeface="Microsoft YaHei" charset="-122"/>
              </a:rPr>
              <a:t>n = 2 : tercer armónico</a:t>
            </a:r>
            <a:endParaRPr lang="es-ES" b="1" dirty="0">
              <a:latin typeface="+mn-lt"/>
              <a:ea typeface="Microsoft YaHei" charset="-122"/>
            </a:endParaRPr>
          </a:p>
        </p:txBody>
      </p:sp>
      <p:pic>
        <p:nvPicPr>
          <p:cNvPr id="109588" name="15 Imagen" descr="resona9.gif"/>
          <p:cNvPicPr>
            <a:picLocks noChangeAspect="1"/>
          </p:cNvPicPr>
          <p:nvPr/>
        </p:nvPicPr>
        <p:blipFill>
          <a:blip r:embed="rId6">
            <a:extLst>
              <a:ext uri="{28A0092B-C50C-407E-A947-70E740481C1C}">
                <a14:useLocalDpi xmlns:a14="http://schemas.microsoft.com/office/drawing/2010/main" val="0"/>
              </a:ext>
            </a:extLst>
          </a:blip>
          <a:srcRect r="2219"/>
          <a:stretch>
            <a:fillRect/>
          </a:stretch>
        </p:blipFill>
        <p:spPr bwMode="auto">
          <a:xfrm>
            <a:off x="2917773" y="404664"/>
            <a:ext cx="6226227" cy="171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589" name="18 Imagen" descr="resona11.gif"/>
          <p:cNvPicPr>
            <a:picLocks noChangeAspect="1"/>
          </p:cNvPicPr>
          <p:nvPr/>
        </p:nvPicPr>
        <p:blipFill>
          <a:blip r:embed="rId7">
            <a:extLst>
              <a:ext uri="{28A0092B-C50C-407E-A947-70E740481C1C}">
                <a14:useLocalDpi xmlns:a14="http://schemas.microsoft.com/office/drawing/2010/main" val="0"/>
              </a:ext>
            </a:extLst>
          </a:blip>
          <a:srcRect r="2113"/>
          <a:stretch>
            <a:fillRect/>
          </a:stretch>
        </p:blipFill>
        <p:spPr bwMode="auto">
          <a:xfrm>
            <a:off x="2917773" y="4762500"/>
            <a:ext cx="6223052" cy="1458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21 CuadroTexto"/>
          <p:cNvSpPr txBox="1">
            <a:spLocks noChangeArrowheads="1"/>
          </p:cNvSpPr>
          <p:nvPr/>
        </p:nvSpPr>
        <p:spPr bwMode="auto">
          <a:xfrm>
            <a:off x="0" y="4532313"/>
            <a:ext cx="34194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6" charset="0"/>
              </a:defRPr>
            </a:lvl1pPr>
            <a:lvl2pPr marL="742950" indent="-285750" eaLnBrk="0" hangingPunct="0">
              <a:defRPr sz="2400">
                <a:solidFill>
                  <a:schemeClr val="tx1"/>
                </a:solidFill>
                <a:latin typeface="Times New Roman" pitchFamily="16" charset="0"/>
              </a:defRPr>
            </a:lvl2pPr>
            <a:lvl3pPr marL="1143000" indent="-228600" eaLnBrk="0" hangingPunct="0">
              <a:defRPr sz="2400">
                <a:solidFill>
                  <a:schemeClr val="tx1"/>
                </a:solidFill>
                <a:latin typeface="Times New Roman" pitchFamily="16" charset="0"/>
              </a:defRPr>
            </a:lvl3pPr>
            <a:lvl4pPr marL="1600200" indent="-228600" eaLnBrk="0" hangingPunct="0">
              <a:defRPr sz="2400">
                <a:solidFill>
                  <a:schemeClr val="tx1"/>
                </a:solidFill>
                <a:latin typeface="Times New Roman" pitchFamily="16" charset="0"/>
              </a:defRPr>
            </a:lvl4pPr>
            <a:lvl5pPr marL="2057400" indent="-228600" eaLnBrk="0" hangingPunct="0">
              <a:defRPr sz="2400">
                <a:solidFill>
                  <a:schemeClr val="tx1"/>
                </a:solidFill>
                <a:latin typeface="Times New Roman" pitchFamily="16" charset="0"/>
              </a:defRPr>
            </a:lvl5pPr>
            <a:lvl6pPr marL="2514600" indent="-228600" eaLnBrk="0" fontAlgn="base" hangingPunct="0">
              <a:spcBef>
                <a:spcPct val="0"/>
              </a:spcBef>
              <a:spcAft>
                <a:spcPct val="0"/>
              </a:spcAft>
              <a:defRPr sz="2400">
                <a:solidFill>
                  <a:schemeClr val="tx1"/>
                </a:solidFill>
                <a:latin typeface="Times New Roman" pitchFamily="16" charset="0"/>
              </a:defRPr>
            </a:lvl6pPr>
            <a:lvl7pPr marL="2971800" indent="-228600" eaLnBrk="0" fontAlgn="base" hangingPunct="0">
              <a:spcBef>
                <a:spcPct val="0"/>
              </a:spcBef>
              <a:spcAft>
                <a:spcPct val="0"/>
              </a:spcAft>
              <a:defRPr sz="2400">
                <a:solidFill>
                  <a:schemeClr val="tx1"/>
                </a:solidFill>
                <a:latin typeface="Times New Roman" pitchFamily="16" charset="0"/>
              </a:defRPr>
            </a:lvl7pPr>
            <a:lvl8pPr marL="3429000" indent="-228600" eaLnBrk="0" fontAlgn="base" hangingPunct="0">
              <a:spcBef>
                <a:spcPct val="0"/>
              </a:spcBef>
              <a:spcAft>
                <a:spcPct val="0"/>
              </a:spcAft>
              <a:defRPr sz="2400">
                <a:solidFill>
                  <a:schemeClr val="tx1"/>
                </a:solidFill>
                <a:latin typeface="Times New Roman" pitchFamily="16" charset="0"/>
              </a:defRPr>
            </a:lvl8pPr>
            <a:lvl9pPr marL="3886200" indent="-228600" eaLnBrk="0" fontAlgn="base" hangingPunct="0">
              <a:spcBef>
                <a:spcPct val="0"/>
              </a:spcBef>
              <a:spcAft>
                <a:spcPct val="0"/>
              </a:spcAft>
              <a:defRPr sz="2400">
                <a:solidFill>
                  <a:schemeClr val="tx1"/>
                </a:solidFill>
                <a:latin typeface="Times New Roman" pitchFamily="16" charset="0"/>
              </a:defRPr>
            </a:lvl9pPr>
          </a:lstStyle>
          <a:p>
            <a:pPr eaLnBrk="1" hangingPunct="1">
              <a:buFont typeface="Times New Roman" pitchFamily="16" charset="0"/>
              <a:buNone/>
              <a:defRPr/>
            </a:pPr>
            <a:r>
              <a:rPr lang="es-ES_tradnl" dirty="0">
                <a:latin typeface="+mn-lt"/>
                <a:ea typeface="Microsoft YaHei" charset="-122"/>
              </a:rPr>
              <a:t>Para </a:t>
            </a:r>
            <a:r>
              <a:rPr lang="es-ES_tradnl" i="1" dirty="0">
                <a:latin typeface="+mn-lt"/>
                <a:ea typeface="Microsoft YaHei" charset="-122"/>
              </a:rPr>
              <a:t>n = 0,1,2,……….</a:t>
            </a:r>
            <a:endParaRPr lang="es-ES" i="1" dirty="0">
              <a:latin typeface="+mn-lt"/>
              <a:ea typeface="Microsoft YaHei" charset="-122"/>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23" y="0"/>
            <a:ext cx="9143999" cy="4293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23" y="4365104"/>
            <a:ext cx="9124977" cy="1296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493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8465" y="5949280"/>
            <a:ext cx="3245503" cy="7155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26362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7" descr="Resultado de imagen para imagenes de resonancia fisica"/>
          <p:cNvPicPr>
            <a:picLocks noChangeAspect="1" noChangeArrowheads="1"/>
          </p:cNvPicPr>
          <p:nvPr/>
        </p:nvPicPr>
        <p:blipFill>
          <a:blip r:embed="rId2">
            <a:extLst>
              <a:ext uri="{28A0092B-C50C-407E-A947-70E740481C1C}">
                <a14:useLocalDpi xmlns:a14="http://schemas.microsoft.com/office/drawing/2010/main" val="0"/>
              </a:ext>
            </a:extLst>
          </a:blip>
          <a:srcRect l="12740" t="4105" r="12671"/>
          <a:stretch>
            <a:fillRect/>
          </a:stretch>
        </p:blipFill>
        <p:spPr bwMode="auto">
          <a:xfrm>
            <a:off x="0" y="0"/>
            <a:ext cx="9251950" cy="686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2 Rectángulo"/>
          <p:cNvSpPr>
            <a:spLocks noChangeArrowheads="1"/>
          </p:cNvSpPr>
          <p:nvPr/>
        </p:nvSpPr>
        <p:spPr bwMode="auto">
          <a:xfrm>
            <a:off x="7956550" y="0"/>
            <a:ext cx="1295400" cy="1052513"/>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p>
            <a:endParaRPr lang="es-AR" altLang="pt-BR"/>
          </a:p>
        </p:txBody>
      </p:sp>
    </p:spTree>
    <p:extLst>
      <p:ext uri="{BB962C8B-B14F-4D97-AF65-F5344CB8AC3E}">
        <p14:creationId xmlns:p14="http://schemas.microsoft.com/office/powerpoint/2010/main" val="1985992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6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56" y="0"/>
            <a:ext cx="9109466" cy="2583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36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86539"/>
            <a:ext cx="9124644" cy="3377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27331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9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7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8896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4"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6" name="Rectangle 5"/>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8" name="Rectangle 7"/>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0" name="Rectangle 9"/>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2" name="Rectangle 11"/>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4" name="Rectangle 1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mc:AlternateContent xmlns:mc="http://schemas.openxmlformats.org/markup-compatibility/2006" xmlns:a14="http://schemas.microsoft.com/office/drawing/2010/main">
        <mc:Choice Requires="a14">
          <p:sp>
            <p:nvSpPr>
              <p:cNvPr id="4" name="3 CuadroTexto"/>
              <p:cNvSpPr txBox="1"/>
              <p:nvPr/>
            </p:nvSpPr>
            <p:spPr>
              <a:xfrm>
                <a:off x="2478063" y="377530"/>
                <a:ext cx="405906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3200" i="1" smtClean="0">
                              <a:solidFill>
                                <a:schemeClr val="tx1"/>
                              </a:solidFill>
                              <a:latin typeface="Cambria Math" panose="02040503050406030204" pitchFamily="18" charset="0"/>
                            </a:rPr>
                          </m:ctrlPr>
                        </m:sSubPr>
                        <m:e>
                          <m:r>
                            <a:rPr lang="es-ES" sz="3200" b="0" i="1" smtClean="0">
                              <a:solidFill>
                                <a:schemeClr val="tx1"/>
                              </a:solidFill>
                              <a:latin typeface="Cambria Math"/>
                            </a:rPr>
                            <m:t>𝑦</m:t>
                          </m:r>
                        </m:e>
                        <m:sub>
                          <m:r>
                            <a:rPr lang="es-ES" sz="3200" b="0" i="1" smtClean="0">
                              <a:solidFill>
                                <a:schemeClr val="tx1"/>
                              </a:solidFill>
                              <a:latin typeface="Cambria Math"/>
                            </a:rPr>
                            <m:t>1</m:t>
                          </m:r>
                        </m:sub>
                      </m:sSub>
                      <m:r>
                        <a:rPr lang="es-ES" sz="3200" b="0" i="1" smtClean="0">
                          <a:solidFill>
                            <a:schemeClr val="tx1"/>
                          </a:solidFill>
                          <a:latin typeface="Cambria Math"/>
                        </a:rPr>
                        <m:t>=</m:t>
                      </m:r>
                      <m:sSub>
                        <m:sSubPr>
                          <m:ctrlPr>
                            <a:rPr lang="es-ES" sz="3200" b="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0</m:t>
                          </m:r>
                        </m:sub>
                      </m:sSub>
                      <m:r>
                        <a:rPr lang="es-ES" sz="3200" b="0" i="1" smtClean="0">
                          <a:solidFill>
                            <a:schemeClr val="tx1"/>
                          </a:solidFill>
                          <a:latin typeface="Cambria Math"/>
                        </a:rPr>
                        <m:t>𝑠𝑒𝑛</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r>
                        <a:rPr lang="es-ES" sz="3200" b="0" i="1" smtClean="0">
                          <a:solidFill>
                            <a:schemeClr val="tx1"/>
                          </a:solidFill>
                          <a:latin typeface="Cambria Math"/>
                        </a:rPr>
                        <m:t>)</m:t>
                      </m:r>
                    </m:oMath>
                  </m:oMathPara>
                </a14:m>
                <a:endParaRPr lang="es-AR" sz="3200" dirty="0">
                  <a:solidFill>
                    <a:schemeClr val="tx1"/>
                  </a:solidFill>
                </a:endParaRPr>
              </a:p>
            </p:txBody>
          </p:sp>
        </mc:Choice>
        <mc:Fallback xmlns="">
          <p:sp>
            <p:nvSpPr>
              <p:cNvPr id="4" name="3 CuadroTexto"/>
              <p:cNvSpPr txBox="1">
                <a:spLocks noRot="1" noChangeAspect="1" noMove="1" noResize="1" noEditPoints="1" noAdjustHandles="1" noChangeArrowheads="1" noChangeShapeType="1" noTextEdit="1"/>
              </p:cNvSpPr>
              <p:nvPr/>
            </p:nvSpPr>
            <p:spPr>
              <a:xfrm>
                <a:off x="2478063" y="377530"/>
                <a:ext cx="4059060"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12 CuadroTexto"/>
              <p:cNvSpPr txBox="1"/>
              <p:nvPr/>
            </p:nvSpPr>
            <p:spPr>
              <a:xfrm>
                <a:off x="2339752" y="1249952"/>
                <a:ext cx="484324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s-AR" sz="3200" i="1" smtClean="0">
                              <a:solidFill>
                                <a:schemeClr val="tx1"/>
                              </a:solidFill>
                              <a:latin typeface="Cambria Math" panose="02040503050406030204" pitchFamily="18" charset="0"/>
                            </a:rPr>
                          </m:ctrlPr>
                        </m:sSubPr>
                        <m:e>
                          <m:r>
                            <a:rPr lang="es-ES" sz="3200" b="0" i="1" smtClean="0">
                              <a:solidFill>
                                <a:schemeClr val="tx1"/>
                              </a:solidFill>
                              <a:latin typeface="Cambria Math"/>
                            </a:rPr>
                            <m:t>𝑦</m:t>
                          </m:r>
                        </m:e>
                        <m:sub>
                          <m:r>
                            <a:rPr lang="es-ES" sz="3200" b="0" i="1" smtClean="0">
                              <a:solidFill>
                                <a:schemeClr val="tx1"/>
                              </a:solidFill>
                              <a:latin typeface="Cambria Math"/>
                            </a:rPr>
                            <m:t>2</m:t>
                          </m:r>
                        </m:sub>
                      </m:sSub>
                      <m:r>
                        <a:rPr lang="es-ES" sz="3200" b="0" i="1" smtClean="0">
                          <a:solidFill>
                            <a:schemeClr val="tx1"/>
                          </a:solidFill>
                          <a:latin typeface="Cambria Math"/>
                        </a:rPr>
                        <m:t>=</m:t>
                      </m:r>
                      <m:sSub>
                        <m:sSubPr>
                          <m:ctrlPr>
                            <a:rPr lang="es-ES" sz="3200" b="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0</m:t>
                          </m:r>
                        </m:sub>
                      </m:sSub>
                      <m:r>
                        <a:rPr lang="es-ES" sz="3200" b="0" i="1" smtClean="0">
                          <a:solidFill>
                            <a:schemeClr val="tx1"/>
                          </a:solidFill>
                          <a:latin typeface="Cambria Math"/>
                        </a:rPr>
                        <m:t>𝑠𝑒𝑛</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𝜑</m:t>
                      </m:r>
                      <m:r>
                        <a:rPr lang="es-ES" sz="3200" b="0" i="1" smtClean="0">
                          <a:solidFill>
                            <a:schemeClr val="tx1"/>
                          </a:solidFill>
                          <a:latin typeface="Cambria Math"/>
                        </a:rPr>
                        <m:t>)</m:t>
                      </m:r>
                    </m:oMath>
                  </m:oMathPara>
                </a14:m>
                <a:endParaRPr lang="es-AR" sz="3200" dirty="0">
                  <a:solidFill>
                    <a:schemeClr val="tx1"/>
                  </a:solidFill>
                </a:endParaRPr>
              </a:p>
            </p:txBody>
          </p:sp>
        </mc:Choice>
        <mc:Fallback xmlns="">
          <p:sp>
            <p:nvSpPr>
              <p:cNvPr id="13" name="12 CuadroTexto"/>
              <p:cNvSpPr txBox="1">
                <a:spLocks noRot="1" noChangeAspect="1" noMove="1" noResize="1" noEditPoints="1" noAdjustHandles="1" noChangeArrowheads="1" noChangeShapeType="1" noTextEdit="1"/>
              </p:cNvSpPr>
              <p:nvPr/>
            </p:nvSpPr>
            <p:spPr>
              <a:xfrm>
                <a:off x="2339752" y="1249952"/>
                <a:ext cx="4843249" cy="584775"/>
              </a:xfrm>
              <a:prstGeom prst="rect">
                <a:avLst/>
              </a:prstGeom>
              <a:blipFill>
                <a:blip r:embed="rId4"/>
                <a:stretch>
                  <a:fillRect/>
                </a:stretch>
              </a:blipFill>
            </p:spPr>
            <p:txBody>
              <a:bodyPr/>
              <a:lstStyle/>
              <a:p>
                <a:r>
                  <a:rPr lang="en-US">
                    <a:noFill/>
                  </a:rPr>
                  <a:t> </a:t>
                </a:r>
              </a:p>
            </p:txBody>
          </p:sp>
        </mc:Fallback>
      </mc:AlternateContent>
      <p:sp>
        <p:nvSpPr>
          <p:cNvPr id="5" name="4 CuadroTexto"/>
          <p:cNvSpPr txBox="1"/>
          <p:nvPr/>
        </p:nvSpPr>
        <p:spPr>
          <a:xfrm>
            <a:off x="-2078" y="2285323"/>
            <a:ext cx="1440160" cy="461665"/>
          </a:xfrm>
          <a:prstGeom prst="rect">
            <a:avLst/>
          </a:prstGeom>
          <a:noFill/>
        </p:spPr>
        <p:txBody>
          <a:bodyPr wrap="square" rtlCol="0">
            <a:spAutoFit/>
          </a:bodyPr>
          <a:lstStyle/>
          <a:p>
            <a:r>
              <a:rPr lang="es-ES" dirty="0" smtClean="0">
                <a:solidFill>
                  <a:schemeClr val="tx1"/>
                </a:solidFill>
                <a:latin typeface="Arial" panose="020B0604020202020204" pitchFamily="34" charset="0"/>
                <a:cs typeface="Arial" panose="020B0604020202020204" pitchFamily="34" charset="0"/>
              </a:rPr>
              <a:t>Y como:</a:t>
            </a:r>
            <a:endParaRPr lang="es-AR"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5" name="14 CuadroTexto"/>
              <p:cNvSpPr txBox="1"/>
              <p:nvPr/>
            </p:nvSpPr>
            <p:spPr>
              <a:xfrm>
                <a:off x="856364" y="3675360"/>
                <a:ext cx="781002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s-ES" sz="3200" b="0" i="0" smtClean="0">
                          <a:solidFill>
                            <a:schemeClr val="tx1"/>
                          </a:solidFill>
                          <a:latin typeface="Cambria Math"/>
                        </a:rPr>
                        <m:t>y</m:t>
                      </m:r>
                      <m:r>
                        <a:rPr lang="es-ES" sz="3200" b="0" i="1" smtClean="0">
                          <a:solidFill>
                            <a:schemeClr val="tx1"/>
                          </a:solidFill>
                          <a:latin typeface="Cambria Math"/>
                        </a:rPr>
                        <m:t>=</m:t>
                      </m:r>
                      <m:sSub>
                        <m:sSubPr>
                          <m:ctrlPr>
                            <a:rPr lang="es-ES" sz="3200" b="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0</m:t>
                          </m:r>
                        </m:sub>
                      </m:sSub>
                      <m:d>
                        <m:dPr>
                          <m:begChr m:val="["/>
                          <m:endChr m:val="]"/>
                          <m:ctrlPr>
                            <a:rPr lang="es-ES" sz="3200" b="0" i="1" smtClean="0">
                              <a:solidFill>
                                <a:schemeClr val="tx1"/>
                              </a:solidFill>
                              <a:latin typeface="Cambria Math" panose="02040503050406030204" pitchFamily="18" charset="0"/>
                            </a:rPr>
                          </m:ctrlPr>
                        </m:dPr>
                        <m:e>
                          <m:r>
                            <a:rPr lang="es-ES" sz="3200" i="1">
                              <a:solidFill>
                                <a:schemeClr val="tx1"/>
                              </a:solidFill>
                              <a:latin typeface="Cambria Math"/>
                            </a:rPr>
                            <m:t>𝑠𝑒𝑛</m:t>
                          </m:r>
                          <m:d>
                            <m:dPr>
                              <m:ctrlPr>
                                <a:rPr lang="es-ES" sz="3200" i="1">
                                  <a:solidFill>
                                    <a:schemeClr val="tx1"/>
                                  </a:solidFill>
                                  <a:latin typeface="Cambria Math" panose="02040503050406030204" pitchFamily="18" charset="0"/>
                                </a:rPr>
                              </m:ctrlPr>
                            </m:dPr>
                            <m:e>
                              <m:r>
                                <a:rPr lang="es-ES" sz="3200" i="1">
                                  <a:solidFill>
                                    <a:schemeClr val="tx1"/>
                                  </a:solidFill>
                                  <a:latin typeface="Cambria Math"/>
                                </a:rPr>
                                <m:t>𝑘𝑥</m:t>
                              </m:r>
                              <m:r>
                                <a:rPr lang="es-ES" sz="3200" i="1">
                                  <a:solidFill>
                                    <a:schemeClr val="tx1"/>
                                  </a:solidFill>
                                  <a:latin typeface="Cambria Math"/>
                                </a:rPr>
                                <m:t>−</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e>
                          </m:d>
                          <m:r>
                            <a:rPr lang="es-ES" sz="3200" b="0" i="1" smtClean="0">
                              <a:solidFill>
                                <a:schemeClr val="tx1"/>
                              </a:solidFill>
                              <a:latin typeface="Cambria Math"/>
                            </a:rPr>
                            <m:t>+</m:t>
                          </m:r>
                          <m:r>
                            <a:rPr lang="es-ES" sz="3200" i="1">
                              <a:solidFill>
                                <a:schemeClr val="tx1"/>
                              </a:solidFill>
                              <a:latin typeface="Cambria Math"/>
                            </a:rPr>
                            <m:t>𝑠𝑒𝑛</m:t>
                          </m:r>
                          <m:r>
                            <a:rPr lang="es-ES" sz="3200" i="1">
                              <a:solidFill>
                                <a:schemeClr val="tx1"/>
                              </a:solidFill>
                              <a:latin typeface="Cambria Math"/>
                            </a:rPr>
                            <m:t>(</m:t>
                          </m:r>
                          <m:r>
                            <a:rPr lang="es-ES" sz="3200" i="1">
                              <a:solidFill>
                                <a:schemeClr val="tx1"/>
                              </a:solidFill>
                              <a:latin typeface="Cambria Math"/>
                            </a:rPr>
                            <m:t>𝑘𝑥</m:t>
                          </m:r>
                          <m:r>
                            <a:rPr lang="es-ES" sz="3200" i="1">
                              <a:solidFill>
                                <a:schemeClr val="tx1"/>
                              </a:solidFill>
                              <a:latin typeface="Cambria Math"/>
                            </a:rPr>
                            <m:t>−</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𝜑</m:t>
                          </m:r>
                          <m:r>
                            <a:rPr lang="es-ES" sz="3200" i="1">
                              <a:solidFill>
                                <a:schemeClr val="tx1"/>
                              </a:solidFill>
                              <a:latin typeface="Cambria Math"/>
                            </a:rPr>
                            <m:t>)</m:t>
                          </m:r>
                        </m:e>
                      </m:d>
                    </m:oMath>
                  </m:oMathPara>
                </a14:m>
                <a:endParaRPr lang="es-AR" sz="3200" dirty="0">
                  <a:solidFill>
                    <a:schemeClr val="tx1"/>
                  </a:solidFill>
                </a:endParaRPr>
              </a:p>
            </p:txBody>
          </p:sp>
        </mc:Choice>
        <mc:Fallback xmlns="">
          <p:sp>
            <p:nvSpPr>
              <p:cNvPr id="15" name="14 CuadroTexto"/>
              <p:cNvSpPr txBox="1">
                <a:spLocks noRot="1" noChangeAspect="1" noMove="1" noResize="1" noEditPoints="1" noAdjustHandles="1" noChangeArrowheads="1" noChangeShapeType="1" noTextEdit="1"/>
              </p:cNvSpPr>
              <p:nvPr/>
            </p:nvSpPr>
            <p:spPr>
              <a:xfrm>
                <a:off x="856364" y="3675360"/>
                <a:ext cx="7810023" cy="584775"/>
              </a:xfrm>
              <a:prstGeom prst="rect">
                <a:avLst/>
              </a:prstGeom>
              <a:blipFill>
                <a:blip r:embed="rId5"/>
                <a:stretch>
                  <a:fillRect/>
                </a:stretch>
              </a:blipFill>
            </p:spPr>
            <p:txBody>
              <a:bodyPr/>
              <a:lstStyle/>
              <a:p>
                <a:r>
                  <a:rPr lang="en-US">
                    <a:noFill/>
                  </a:rPr>
                  <a:t> </a:t>
                </a:r>
              </a:p>
            </p:txBody>
          </p:sp>
        </mc:Fallback>
      </mc:AlternateContent>
      <p:sp>
        <p:nvSpPr>
          <p:cNvPr id="16" name="15 CuadroTexto"/>
          <p:cNvSpPr txBox="1"/>
          <p:nvPr/>
        </p:nvSpPr>
        <p:spPr>
          <a:xfrm>
            <a:off x="13326" y="4695527"/>
            <a:ext cx="1440160" cy="461665"/>
          </a:xfrm>
          <a:prstGeom prst="rect">
            <a:avLst/>
          </a:prstGeom>
          <a:noFill/>
        </p:spPr>
        <p:txBody>
          <a:bodyPr wrap="square" rtlCol="0">
            <a:spAutoFit/>
          </a:bodyPr>
          <a:lstStyle/>
          <a:p>
            <a:r>
              <a:rPr lang="es-ES" dirty="0" smtClean="0">
                <a:solidFill>
                  <a:schemeClr val="tx1"/>
                </a:solidFill>
                <a:latin typeface="Arial" panose="020B0604020202020204" pitchFamily="34" charset="0"/>
                <a:cs typeface="Arial" panose="020B0604020202020204" pitchFamily="34" charset="0"/>
              </a:rPr>
              <a:t>Pero:</a:t>
            </a:r>
            <a:endParaRPr lang="es-AR" dirty="0">
              <a:solidFill>
                <a:schemeClr val="tx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5 CuadroTexto"/>
              <p:cNvSpPr txBox="1"/>
              <p:nvPr/>
            </p:nvSpPr>
            <p:spPr>
              <a:xfrm>
                <a:off x="2483768" y="5188507"/>
                <a:ext cx="25002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solidFill>
                            <a:schemeClr val="tx1"/>
                          </a:solidFill>
                          <a:latin typeface="Cambria Math"/>
                        </a:rPr>
                        <m:t>𝐴</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oMath>
                  </m:oMathPara>
                </a14:m>
                <a:endParaRPr lang="es-AR" sz="3200" dirty="0"/>
              </a:p>
            </p:txBody>
          </p:sp>
        </mc:Choice>
        <mc:Fallback xmlns="">
          <p:sp>
            <p:nvSpPr>
              <p:cNvPr id="6" name="5 CuadroTexto"/>
              <p:cNvSpPr txBox="1">
                <a:spLocks noRot="1" noChangeAspect="1" noMove="1" noResize="1" noEditPoints="1" noAdjustHandles="1" noChangeArrowheads="1" noChangeShapeType="1" noTextEdit="1"/>
              </p:cNvSpPr>
              <p:nvPr/>
            </p:nvSpPr>
            <p:spPr>
              <a:xfrm>
                <a:off x="2483768" y="5188507"/>
                <a:ext cx="2500236"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17 CuadroTexto"/>
              <p:cNvSpPr txBox="1"/>
              <p:nvPr/>
            </p:nvSpPr>
            <p:spPr>
              <a:xfrm>
                <a:off x="2484101" y="5802572"/>
                <a:ext cx="32915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solidFill>
                            <a:schemeClr val="tx1"/>
                          </a:solidFill>
                          <a:latin typeface="Cambria Math"/>
                        </a:rPr>
                        <m:t>𝐵</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𝜑</m:t>
                      </m:r>
                    </m:oMath>
                  </m:oMathPara>
                </a14:m>
                <a:endParaRPr lang="es-AR" sz="3200" dirty="0"/>
              </a:p>
            </p:txBody>
          </p:sp>
        </mc:Choice>
        <mc:Fallback xmlns="">
          <p:sp>
            <p:nvSpPr>
              <p:cNvPr id="18" name="17 CuadroTexto"/>
              <p:cNvSpPr txBox="1">
                <a:spLocks noRot="1" noChangeAspect="1" noMove="1" noResize="1" noEditPoints="1" noAdjustHandles="1" noChangeArrowheads="1" noChangeShapeType="1" noTextEdit="1"/>
              </p:cNvSpPr>
              <p:nvPr/>
            </p:nvSpPr>
            <p:spPr>
              <a:xfrm>
                <a:off x="2484101" y="5802572"/>
                <a:ext cx="3291542"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14 CuadroTexto"/>
              <p:cNvSpPr txBox="1"/>
              <p:nvPr/>
            </p:nvSpPr>
            <p:spPr>
              <a:xfrm>
                <a:off x="1438082" y="2190478"/>
                <a:ext cx="7500836"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2800" b="0" i="1" smtClean="0">
                          <a:solidFill>
                            <a:schemeClr val="tx1"/>
                          </a:solidFill>
                          <a:latin typeface="Cambria Math" panose="02040503050406030204" pitchFamily="18" charset="0"/>
                        </a:rPr>
                        <m:t>𝑠𝑒𝑛</m:t>
                      </m:r>
                      <m:r>
                        <a:rPr lang="es-ES" sz="2800" b="0" i="1" smtClean="0">
                          <a:solidFill>
                            <a:schemeClr val="tx1"/>
                          </a:solidFill>
                          <a:latin typeface="Cambria Math" panose="02040503050406030204" pitchFamily="18" charset="0"/>
                        </a:rPr>
                        <m:t> </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𝐴</m:t>
                          </m:r>
                        </m:e>
                      </m:d>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𝑠𝑒𝑛</m:t>
                      </m:r>
                      <m:d>
                        <m:dPr>
                          <m:ctrlPr>
                            <a:rPr lang="es-ES" sz="2800" b="0" i="1" smtClean="0">
                              <a:solidFill>
                                <a:schemeClr val="tx1"/>
                              </a:solidFill>
                              <a:latin typeface="Cambria Math" panose="02040503050406030204" pitchFamily="18" charset="0"/>
                            </a:rPr>
                          </m:ctrlPr>
                        </m:dPr>
                        <m:e>
                          <m:r>
                            <a:rPr lang="es-ES" sz="2800" b="0" i="1" smtClean="0">
                              <a:solidFill>
                                <a:schemeClr val="tx1"/>
                              </a:solidFill>
                              <a:latin typeface="Cambria Math" panose="02040503050406030204" pitchFamily="18" charset="0"/>
                            </a:rPr>
                            <m:t>𝐵</m:t>
                          </m:r>
                        </m:e>
                      </m:d>
                      <m:r>
                        <a:rPr lang="es-ES" sz="2800" b="0" i="1" smtClean="0">
                          <a:solidFill>
                            <a:schemeClr val="tx1"/>
                          </a:solidFill>
                          <a:latin typeface="Cambria Math"/>
                        </a:rPr>
                        <m:t>=</m:t>
                      </m:r>
                      <m:r>
                        <a:rPr lang="es-ES" sz="2800" b="0" i="1" smtClean="0">
                          <a:solidFill>
                            <a:schemeClr val="tx1"/>
                          </a:solidFill>
                          <a:latin typeface="Cambria Math" panose="02040503050406030204" pitchFamily="18" charset="0"/>
                        </a:rPr>
                        <m:t>2</m:t>
                      </m:r>
                      <m:r>
                        <a:rPr lang="es-ES" sz="2800" b="0" i="1" smtClean="0">
                          <a:solidFill>
                            <a:schemeClr val="tx1"/>
                          </a:solidFill>
                          <a:latin typeface="Cambria Math" panose="02040503050406030204" pitchFamily="18" charset="0"/>
                        </a:rPr>
                        <m:t>𝑠𝑒𝑛</m:t>
                      </m:r>
                      <m:d>
                        <m:dPr>
                          <m:ctrlPr>
                            <a:rPr lang="es-ES" sz="2800" b="0" i="1" smtClean="0">
                              <a:solidFill>
                                <a:schemeClr val="tx1"/>
                              </a:solidFill>
                              <a:latin typeface="Cambria Math" panose="02040503050406030204" pitchFamily="18" charset="0"/>
                            </a:rPr>
                          </m:ctrlPr>
                        </m:dPr>
                        <m:e>
                          <m:f>
                            <m:fPr>
                              <m:ctrlPr>
                                <a:rPr lang="es-ES" sz="2800" b="0" i="1" smtClean="0">
                                  <a:solidFill>
                                    <a:schemeClr val="tx1"/>
                                  </a:solidFill>
                                  <a:latin typeface="Cambria Math" panose="02040503050406030204" pitchFamily="18" charset="0"/>
                                </a:rPr>
                              </m:ctrlPr>
                            </m:fPr>
                            <m:num>
                              <m:r>
                                <a:rPr lang="es-ES" sz="2800" b="0" i="1" smtClean="0">
                                  <a:solidFill>
                                    <a:schemeClr val="tx1"/>
                                  </a:solidFill>
                                  <a:latin typeface="Cambria Math" panose="02040503050406030204" pitchFamily="18" charset="0"/>
                                </a:rPr>
                                <m:t>𝐴</m:t>
                              </m:r>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𝐵</m:t>
                              </m:r>
                            </m:num>
                            <m:den>
                              <m:r>
                                <a:rPr lang="es-ES" sz="2800" b="0" i="1" smtClean="0">
                                  <a:solidFill>
                                    <a:schemeClr val="tx1"/>
                                  </a:solidFill>
                                  <a:latin typeface="Cambria Math" panose="02040503050406030204" pitchFamily="18" charset="0"/>
                                </a:rPr>
                                <m:t>2</m:t>
                              </m:r>
                            </m:den>
                          </m:f>
                        </m:e>
                      </m:d>
                      <m:r>
                        <m:rPr>
                          <m:sty m:val="p"/>
                        </m:rPr>
                        <a:rPr lang="es-ES" sz="2800" b="0" i="0" smtClean="0">
                          <a:solidFill>
                            <a:schemeClr val="tx1"/>
                          </a:solidFill>
                          <a:latin typeface="Cambria Math" panose="02040503050406030204" pitchFamily="18" charset="0"/>
                        </a:rPr>
                        <m:t>cos</m:t>
                      </m:r>
                      <m:r>
                        <a:rPr lang="es-ES" sz="2800" b="0" i="1" smtClean="0">
                          <a:solidFill>
                            <a:schemeClr val="tx1"/>
                          </a:solidFill>
                          <a:latin typeface="Cambria Math" panose="02040503050406030204" pitchFamily="18" charset="0"/>
                        </a:rPr>
                        <m:t>⁡</m:t>
                      </m:r>
                      <m:d>
                        <m:dPr>
                          <m:ctrlPr>
                            <a:rPr lang="es-ES" sz="2800" b="0" i="1" smtClean="0">
                              <a:solidFill>
                                <a:schemeClr val="tx1"/>
                              </a:solidFill>
                              <a:latin typeface="Cambria Math" panose="02040503050406030204" pitchFamily="18" charset="0"/>
                            </a:rPr>
                          </m:ctrlPr>
                        </m:dPr>
                        <m:e>
                          <m:f>
                            <m:fPr>
                              <m:ctrlPr>
                                <a:rPr lang="es-ES" sz="2800" b="0" i="1" smtClean="0">
                                  <a:solidFill>
                                    <a:schemeClr val="tx1"/>
                                  </a:solidFill>
                                  <a:latin typeface="Cambria Math" panose="02040503050406030204" pitchFamily="18" charset="0"/>
                                </a:rPr>
                              </m:ctrlPr>
                            </m:fPr>
                            <m:num>
                              <m:r>
                                <a:rPr lang="es-ES" sz="2800" b="0" i="1" smtClean="0">
                                  <a:solidFill>
                                    <a:schemeClr val="tx1"/>
                                  </a:solidFill>
                                  <a:latin typeface="Cambria Math" panose="02040503050406030204" pitchFamily="18" charset="0"/>
                                </a:rPr>
                                <m:t>𝐴</m:t>
                              </m:r>
                              <m:r>
                                <a:rPr lang="es-ES" sz="2800" b="0" i="1" smtClean="0">
                                  <a:solidFill>
                                    <a:schemeClr val="tx1"/>
                                  </a:solidFill>
                                  <a:latin typeface="Cambria Math" panose="02040503050406030204" pitchFamily="18" charset="0"/>
                                </a:rPr>
                                <m:t>−</m:t>
                              </m:r>
                              <m:r>
                                <a:rPr lang="es-ES" sz="2800" b="0" i="1" smtClean="0">
                                  <a:solidFill>
                                    <a:schemeClr val="tx1"/>
                                  </a:solidFill>
                                  <a:latin typeface="Cambria Math" panose="02040503050406030204" pitchFamily="18" charset="0"/>
                                </a:rPr>
                                <m:t>𝐵</m:t>
                              </m:r>
                            </m:num>
                            <m:den>
                              <m:r>
                                <a:rPr lang="es-ES" sz="2800" b="0" i="1" smtClean="0">
                                  <a:solidFill>
                                    <a:schemeClr val="tx1"/>
                                  </a:solidFill>
                                  <a:latin typeface="Cambria Math" panose="02040503050406030204" pitchFamily="18" charset="0"/>
                                </a:rPr>
                                <m:t>2</m:t>
                              </m:r>
                            </m:den>
                          </m:f>
                        </m:e>
                      </m:d>
                    </m:oMath>
                  </m:oMathPara>
                </a14:m>
                <a:endParaRPr lang="es-AR" sz="2800" dirty="0">
                  <a:solidFill>
                    <a:schemeClr val="tx1"/>
                  </a:solidFill>
                </a:endParaRPr>
              </a:p>
            </p:txBody>
          </p:sp>
        </mc:Choice>
        <mc:Fallback xmlns="">
          <p:sp>
            <p:nvSpPr>
              <p:cNvPr id="17" name="14 CuadroTexto"/>
              <p:cNvSpPr txBox="1">
                <a:spLocks noRot="1" noChangeAspect="1" noMove="1" noResize="1" noEditPoints="1" noAdjustHandles="1" noChangeArrowheads="1" noChangeShapeType="1" noTextEdit="1"/>
              </p:cNvSpPr>
              <p:nvPr/>
            </p:nvSpPr>
            <p:spPr>
              <a:xfrm>
                <a:off x="1438082" y="2190478"/>
                <a:ext cx="7500836" cy="1060483"/>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4"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6" name="Rectangle 5"/>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48" name="Rectangle 7"/>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0" name="Rectangle 9"/>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2" name="Rectangle 11"/>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7054" name="Rectangle 1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mc:AlternateContent xmlns:mc="http://schemas.openxmlformats.org/markup-compatibility/2006" xmlns:a14="http://schemas.microsoft.com/office/drawing/2010/main">
        <mc:Choice Requires="a14">
          <p:sp>
            <p:nvSpPr>
              <p:cNvPr id="3" name="2 CuadroTexto"/>
              <p:cNvSpPr txBox="1"/>
              <p:nvPr/>
            </p:nvSpPr>
            <p:spPr>
              <a:xfrm>
                <a:off x="17399" y="184283"/>
                <a:ext cx="912660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solidFill>
                            <a:schemeClr val="tx1"/>
                          </a:solidFill>
                          <a:latin typeface="Cambria Math"/>
                        </a:rPr>
                        <m:t>𝐴</m:t>
                      </m:r>
                      <m:r>
                        <a:rPr lang="es-ES" sz="3200" b="0" i="1" smtClean="0">
                          <a:solidFill>
                            <a:schemeClr val="tx1"/>
                          </a:solidFill>
                          <a:latin typeface="Cambria Math"/>
                        </a:rPr>
                        <m:t>+</m:t>
                      </m:r>
                      <m:r>
                        <a:rPr lang="es-ES" sz="3200" b="0" i="1" smtClean="0">
                          <a:solidFill>
                            <a:schemeClr val="tx1"/>
                          </a:solidFill>
                          <a:latin typeface="Cambria Math"/>
                        </a:rPr>
                        <m:t>𝐵</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𝑘𝑥</m:t>
                      </m:r>
                      <m:r>
                        <a:rPr lang="es-ES" sz="3200" b="0" i="1" smtClean="0">
                          <a:solidFill>
                            <a:schemeClr val="tx1"/>
                          </a:solidFill>
                          <a:latin typeface="Cambria Math"/>
                          <a:ea typeface="Cambria Math"/>
                        </a:rPr>
                        <m:t>−</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𝜑</m:t>
                      </m:r>
                      <m:r>
                        <a:rPr lang="es-ES" sz="3200" b="0" i="1" smtClean="0">
                          <a:solidFill>
                            <a:schemeClr val="tx1"/>
                          </a:solidFill>
                          <a:latin typeface="Cambria Math"/>
                          <a:ea typeface="Cambria Math"/>
                        </a:rPr>
                        <m:t>=2</m:t>
                      </m:r>
                      <m:r>
                        <a:rPr lang="es-ES" sz="3200" b="0" i="1" smtClean="0">
                          <a:solidFill>
                            <a:schemeClr val="tx1"/>
                          </a:solidFill>
                          <a:latin typeface="Cambria Math"/>
                          <a:ea typeface="Cambria Math"/>
                        </a:rPr>
                        <m:t>𝑘𝑥</m:t>
                      </m:r>
                      <m:r>
                        <a:rPr lang="es-ES" sz="3200" b="0" i="1" smtClean="0">
                          <a:solidFill>
                            <a:schemeClr val="tx1"/>
                          </a:solidFill>
                          <a:latin typeface="Cambria Math"/>
                          <a:ea typeface="Cambria Math"/>
                        </a:rPr>
                        <m:t>−2</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i="1">
                          <a:solidFill>
                            <a:schemeClr val="tx1"/>
                          </a:solidFill>
                          <a:latin typeface="Cambria Math"/>
                          <a:ea typeface="Cambria Math"/>
                        </a:rPr>
                        <m:t>𝜑</m:t>
                      </m:r>
                    </m:oMath>
                  </m:oMathPara>
                </a14:m>
                <a:endParaRPr lang="es-AR" sz="3200" dirty="0"/>
              </a:p>
            </p:txBody>
          </p:sp>
        </mc:Choice>
        <mc:Fallback xmlns="">
          <p:sp>
            <p:nvSpPr>
              <p:cNvPr id="3" name="2 CuadroTexto"/>
              <p:cNvSpPr txBox="1">
                <a:spLocks noRot="1" noChangeAspect="1" noMove="1" noResize="1" noEditPoints="1" noAdjustHandles="1" noChangeArrowheads="1" noChangeShapeType="1" noTextEdit="1"/>
              </p:cNvSpPr>
              <p:nvPr/>
            </p:nvSpPr>
            <p:spPr>
              <a:xfrm>
                <a:off x="17399" y="184283"/>
                <a:ext cx="9126601" cy="584775"/>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13 CuadroTexto"/>
              <p:cNvSpPr txBox="1"/>
              <p:nvPr/>
            </p:nvSpPr>
            <p:spPr>
              <a:xfrm>
                <a:off x="179512" y="904364"/>
                <a:ext cx="676775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s-ES" sz="3200" b="0" i="1" smtClean="0">
                          <a:solidFill>
                            <a:schemeClr val="tx1"/>
                          </a:solidFill>
                          <a:latin typeface="Cambria Math"/>
                        </a:rPr>
                        <m:t>𝐴</m:t>
                      </m:r>
                      <m:r>
                        <a:rPr lang="es-ES" sz="3200" b="0" i="1" smtClean="0">
                          <a:solidFill>
                            <a:schemeClr val="tx1"/>
                          </a:solidFill>
                          <a:latin typeface="Cambria Math"/>
                        </a:rPr>
                        <m:t>−</m:t>
                      </m:r>
                      <m:r>
                        <a:rPr lang="es-ES" sz="3200" b="0" i="1" smtClean="0">
                          <a:solidFill>
                            <a:schemeClr val="tx1"/>
                          </a:solidFill>
                          <a:latin typeface="Cambria Math"/>
                        </a:rPr>
                        <m:t>𝐵</m:t>
                      </m:r>
                      <m:r>
                        <a:rPr lang="es-ES" sz="3200" b="0" i="1" smtClean="0">
                          <a:solidFill>
                            <a:schemeClr val="tx1"/>
                          </a:solidFill>
                          <a:latin typeface="Cambria Math"/>
                        </a:rPr>
                        <m:t>=</m:t>
                      </m:r>
                      <m:r>
                        <a:rPr lang="es-ES" sz="3200" b="0" i="1" smtClean="0">
                          <a:solidFill>
                            <a:schemeClr val="tx1"/>
                          </a:solidFill>
                          <a:latin typeface="Cambria Math"/>
                        </a:rPr>
                        <m:t>𝑘𝑥</m:t>
                      </m:r>
                      <m:r>
                        <a:rPr lang="es-ES" sz="3200" b="0" i="1" smtClean="0">
                          <a:solidFill>
                            <a:schemeClr val="tx1"/>
                          </a:solidFill>
                          <a:latin typeface="Cambria Math"/>
                        </a:rPr>
                        <m:t>−</m:t>
                      </m:r>
                      <m:r>
                        <a:rPr lang="es-ES" sz="3200" b="0" i="1" smtClean="0">
                          <a:solidFill>
                            <a:schemeClr val="tx1"/>
                          </a:solidFill>
                          <a:latin typeface="Cambria Math"/>
                          <a:ea typeface="Cambria Math"/>
                        </a:rPr>
                        <m:t>𝜔</m:t>
                      </m:r>
                      <m:r>
                        <a:rPr lang="es-ES" sz="3200" b="0" i="1" smtClean="0">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𝑘𝑥</m:t>
                      </m:r>
                      <m:r>
                        <a:rPr lang="es-ES" sz="3200" b="0" i="1" smtClean="0">
                          <a:solidFill>
                            <a:schemeClr val="tx1"/>
                          </a:solidFill>
                          <a:latin typeface="Cambria Math"/>
                          <a:ea typeface="Cambria Math"/>
                        </a:rPr>
                        <m:t>+</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r>
                        <a:rPr lang="es-ES" sz="3200" b="0" i="1" smtClean="0">
                          <a:solidFill>
                            <a:schemeClr val="tx1"/>
                          </a:solidFill>
                          <a:latin typeface="Cambria Math"/>
                          <a:ea typeface="Cambria Math"/>
                        </a:rPr>
                        <m:t>+</m:t>
                      </m:r>
                      <m:r>
                        <a:rPr lang="es-ES" sz="3200" b="0" i="1" smtClean="0">
                          <a:solidFill>
                            <a:schemeClr val="tx1"/>
                          </a:solidFill>
                          <a:latin typeface="Cambria Math"/>
                          <a:ea typeface="Cambria Math"/>
                        </a:rPr>
                        <m:t>𝜑</m:t>
                      </m:r>
                      <m:r>
                        <a:rPr lang="es-ES" sz="3200" b="0" i="1" smtClean="0">
                          <a:solidFill>
                            <a:schemeClr val="tx1"/>
                          </a:solidFill>
                          <a:latin typeface="Cambria Math"/>
                          <a:ea typeface="Cambria Math"/>
                        </a:rPr>
                        <m:t>=</m:t>
                      </m:r>
                      <m:r>
                        <a:rPr lang="es-ES" sz="3200" i="1">
                          <a:solidFill>
                            <a:schemeClr val="tx1"/>
                          </a:solidFill>
                          <a:latin typeface="Cambria Math"/>
                          <a:ea typeface="Cambria Math"/>
                        </a:rPr>
                        <m:t>𝜑</m:t>
                      </m:r>
                    </m:oMath>
                  </m:oMathPara>
                </a14:m>
                <a:endParaRPr lang="es-AR" sz="3200" dirty="0"/>
              </a:p>
            </p:txBody>
          </p:sp>
        </mc:Choice>
        <mc:Fallback xmlns="">
          <p:sp>
            <p:nvSpPr>
              <p:cNvPr id="14" name="13 CuadroTexto"/>
              <p:cNvSpPr txBox="1">
                <a:spLocks noRot="1" noChangeAspect="1" noMove="1" noResize="1" noEditPoints="1" noAdjustHandles="1" noChangeArrowheads="1" noChangeShapeType="1" noTextEdit="1"/>
              </p:cNvSpPr>
              <p:nvPr/>
            </p:nvSpPr>
            <p:spPr>
              <a:xfrm>
                <a:off x="179512" y="904364"/>
                <a:ext cx="6767750" cy="584775"/>
              </a:xfrm>
              <a:prstGeom prst="rect">
                <a:avLst/>
              </a:prstGeom>
              <a:blipFill rotWithShape="1">
                <a:blip r:embed="rId4"/>
                <a:stretch>
                  <a:fillRect/>
                </a:stretch>
              </a:blipFill>
            </p:spPr>
            <p:txBody>
              <a:bodyPr/>
              <a:lstStyle/>
              <a:p>
                <a:r>
                  <a:rPr lang="es-AR">
                    <a:noFill/>
                  </a:rPr>
                  <a:t> </a:t>
                </a:r>
              </a:p>
            </p:txBody>
          </p:sp>
        </mc:Fallback>
      </mc:AlternateContent>
      <p:sp>
        <p:nvSpPr>
          <p:cNvPr id="4" name="3 CuadroTexto"/>
          <p:cNvSpPr txBox="1"/>
          <p:nvPr/>
        </p:nvSpPr>
        <p:spPr>
          <a:xfrm>
            <a:off x="0" y="1916832"/>
            <a:ext cx="2483768" cy="461665"/>
          </a:xfrm>
          <a:prstGeom prst="rect">
            <a:avLst/>
          </a:prstGeom>
          <a:noFill/>
        </p:spPr>
        <p:txBody>
          <a:bodyPr wrap="square" rtlCol="0">
            <a:spAutoFit/>
          </a:bodyPr>
          <a:lstStyle/>
          <a:p>
            <a:r>
              <a:rPr lang="es-ES" dirty="0" smtClean="0">
                <a:solidFill>
                  <a:schemeClr val="tx1"/>
                </a:solidFill>
                <a:latin typeface="Arial" panose="020B0604020202020204" pitchFamily="34" charset="0"/>
                <a:ea typeface="Segoe UI Historic" panose="020B0502040204020203" pitchFamily="34" charset="0"/>
                <a:cs typeface="Arial" panose="020B0604020202020204" pitchFamily="34" charset="0"/>
              </a:rPr>
              <a:t>Entonces:</a:t>
            </a:r>
            <a:endParaRPr lang="es-AR" dirty="0">
              <a:solidFill>
                <a:schemeClr val="tx1"/>
              </a:solidFill>
              <a:latin typeface="Arial" panose="020B0604020202020204" pitchFamily="34" charset="0"/>
              <a:ea typeface="Segoe UI Historic" panose="020B0502040204020203"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16" name="15 CuadroTexto"/>
              <p:cNvSpPr txBox="1"/>
              <p:nvPr/>
            </p:nvSpPr>
            <p:spPr>
              <a:xfrm>
                <a:off x="755576" y="2780116"/>
                <a:ext cx="8221418" cy="994759"/>
              </a:xfrm>
              <a:prstGeom prst="rect">
                <a:avLst/>
              </a:prstGeom>
              <a:noFill/>
            </p:spPr>
            <p:txBody>
              <a:bodyPr wrap="none" rtlCol="0">
                <a:spAutoFit/>
              </a:bodyPr>
              <a:lstStyle/>
              <a:p>
                <a14:m>
                  <m:oMath xmlns:m="http://schemas.openxmlformats.org/officeDocument/2006/math">
                    <m:r>
                      <a:rPr lang="es-ES" sz="4400" b="0" i="1" smtClean="0">
                        <a:solidFill>
                          <a:schemeClr val="tx1"/>
                        </a:solidFill>
                        <a:latin typeface="Cambria Math"/>
                      </a:rPr>
                      <m:t>𝑦</m:t>
                    </m:r>
                    <m:r>
                      <a:rPr lang="es-ES" sz="4400" b="0" i="1" smtClean="0">
                        <a:solidFill>
                          <a:schemeClr val="tx1"/>
                        </a:solidFill>
                        <a:latin typeface="Cambria Math"/>
                      </a:rPr>
                      <m:t>=</m:t>
                    </m:r>
                    <m:sSub>
                      <m:sSubPr>
                        <m:ctrlPr>
                          <a:rPr lang="es-ES" sz="4400" b="0" i="1" smtClean="0">
                            <a:solidFill>
                              <a:schemeClr val="tx1"/>
                            </a:solidFill>
                            <a:latin typeface="Cambria Math" panose="02040503050406030204" pitchFamily="18" charset="0"/>
                          </a:rPr>
                        </m:ctrlPr>
                      </m:sSubPr>
                      <m:e>
                        <m:r>
                          <a:rPr lang="es-ES" sz="4400" b="0" i="1" smtClean="0">
                            <a:solidFill>
                              <a:schemeClr val="tx1"/>
                            </a:solidFill>
                            <a:latin typeface="Cambria Math"/>
                          </a:rPr>
                          <m:t>2</m:t>
                        </m:r>
                        <m:r>
                          <a:rPr lang="es-ES" sz="4400" b="0" i="1" smtClean="0">
                            <a:solidFill>
                              <a:schemeClr val="tx1"/>
                            </a:solidFill>
                            <a:latin typeface="Cambria Math"/>
                          </a:rPr>
                          <m:t>𝐴</m:t>
                        </m:r>
                      </m:e>
                      <m:sub>
                        <m:r>
                          <a:rPr lang="es-ES" sz="4400" b="0" i="1" smtClean="0">
                            <a:solidFill>
                              <a:schemeClr val="tx1"/>
                            </a:solidFill>
                            <a:latin typeface="Cambria Math"/>
                          </a:rPr>
                          <m:t>0</m:t>
                        </m:r>
                      </m:sub>
                    </m:sSub>
                    <m:r>
                      <a:rPr lang="es-ES" sz="4400" b="0" i="1" smtClean="0">
                        <a:solidFill>
                          <a:schemeClr val="tx1"/>
                        </a:solidFill>
                        <a:latin typeface="Cambria Math"/>
                      </a:rPr>
                      <m:t>𝑐𝑜𝑠</m:t>
                    </m:r>
                    <m:r>
                      <a:rPr lang="es-ES" sz="4400" b="0" i="1" smtClean="0">
                        <a:solidFill>
                          <a:schemeClr val="tx1"/>
                        </a:solidFill>
                        <a:latin typeface="Cambria Math"/>
                      </a:rPr>
                      <m:t>⁡(</m:t>
                    </m:r>
                    <m:f>
                      <m:fPr>
                        <m:ctrlPr>
                          <a:rPr lang="es-ES" sz="4400" b="0" i="1" smtClean="0">
                            <a:solidFill>
                              <a:schemeClr val="tx1"/>
                            </a:solidFill>
                            <a:latin typeface="Cambria Math" panose="02040503050406030204" pitchFamily="18" charset="0"/>
                          </a:rPr>
                        </m:ctrlPr>
                      </m:fPr>
                      <m:num>
                        <m:r>
                          <a:rPr lang="es-ES" sz="4400" i="1">
                            <a:solidFill>
                              <a:schemeClr val="tx1"/>
                            </a:solidFill>
                            <a:latin typeface="Cambria Math"/>
                            <a:ea typeface="Cambria Math"/>
                          </a:rPr>
                          <m:t>𝜑</m:t>
                        </m:r>
                      </m:num>
                      <m:den>
                        <m:r>
                          <a:rPr lang="es-ES" sz="4400" b="0" i="1" smtClean="0">
                            <a:solidFill>
                              <a:schemeClr val="tx1"/>
                            </a:solidFill>
                            <a:latin typeface="Cambria Math"/>
                          </a:rPr>
                          <m:t>2</m:t>
                        </m:r>
                      </m:den>
                    </m:f>
                    <m:r>
                      <a:rPr lang="es-ES" sz="4400" b="0" i="1" smtClean="0">
                        <a:solidFill>
                          <a:schemeClr val="tx1"/>
                        </a:solidFill>
                        <a:latin typeface="Cambria Math"/>
                      </a:rPr>
                      <m:t>)</m:t>
                    </m:r>
                  </m:oMath>
                </a14:m>
                <a:r>
                  <a:rPr lang="es-ES" sz="4400" i="1" dirty="0">
                    <a:solidFill>
                      <a:schemeClr val="tx1"/>
                    </a:solidFill>
                  </a:rPr>
                  <a:t> </a:t>
                </a:r>
                <a14:m>
                  <m:oMath xmlns:m="http://schemas.openxmlformats.org/officeDocument/2006/math">
                    <m:r>
                      <a:rPr lang="es-ES" sz="4400" i="1">
                        <a:solidFill>
                          <a:schemeClr val="tx1"/>
                        </a:solidFill>
                        <a:latin typeface="Cambria Math"/>
                      </a:rPr>
                      <m:t>𝑠𝑒𝑛</m:t>
                    </m:r>
                    <m:r>
                      <a:rPr lang="es-ES" sz="4400" i="1">
                        <a:solidFill>
                          <a:schemeClr val="tx1"/>
                        </a:solidFill>
                        <a:latin typeface="Cambria Math"/>
                      </a:rPr>
                      <m:t>(</m:t>
                    </m:r>
                    <m:r>
                      <a:rPr lang="es-ES" sz="4400" i="1">
                        <a:solidFill>
                          <a:schemeClr val="tx1"/>
                        </a:solidFill>
                        <a:latin typeface="Cambria Math"/>
                      </a:rPr>
                      <m:t>𝑘𝑥</m:t>
                    </m:r>
                    <m:r>
                      <a:rPr lang="es-ES" sz="4400" i="1">
                        <a:solidFill>
                          <a:schemeClr val="tx1"/>
                        </a:solidFill>
                        <a:latin typeface="Cambria Math"/>
                      </a:rPr>
                      <m:t>−</m:t>
                    </m:r>
                    <m:r>
                      <a:rPr lang="es-ES" sz="4400" i="1">
                        <a:solidFill>
                          <a:schemeClr val="tx1"/>
                        </a:solidFill>
                        <a:latin typeface="Cambria Math"/>
                        <a:ea typeface="Cambria Math"/>
                      </a:rPr>
                      <m:t>𝜔</m:t>
                    </m:r>
                    <m:r>
                      <a:rPr lang="es-ES" sz="4400" i="1">
                        <a:solidFill>
                          <a:schemeClr val="tx1"/>
                        </a:solidFill>
                        <a:latin typeface="Cambria Math"/>
                        <a:ea typeface="Cambria Math"/>
                      </a:rPr>
                      <m:t>𝑡</m:t>
                    </m:r>
                    <m:r>
                      <a:rPr lang="es-ES" sz="4400" i="1">
                        <a:solidFill>
                          <a:schemeClr val="tx1"/>
                        </a:solidFill>
                        <a:latin typeface="Cambria Math"/>
                        <a:ea typeface="Cambria Math"/>
                      </a:rPr>
                      <m:t>−</m:t>
                    </m:r>
                    <m:f>
                      <m:fPr>
                        <m:ctrlPr>
                          <a:rPr lang="es-ES" sz="4400" i="1" smtClean="0">
                            <a:solidFill>
                              <a:schemeClr val="tx1"/>
                            </a:solidFill>
                            <a:latin typeface="Cambria Math" panose="02040503050406030204" pitchFamily="18" charset="0"/>
                            <a:ea typeface="Cambria Math"/>
                          </a:rPr>
                        </m:ctrlPr>
                      </m:fPr>
                      <m:num>
                        <m:r>
                          <a:rPr lang="es-ES" sz="4400" i="1">
                            <a:solidFill>
                              <a:schemeClr val="tx1"/>
                            </a:solidFill>
                            <a:latin typeface="Cambria Math"/>
                            <a:ea typeface="Cambria Math"/>
                          </a:rPr>
                          <m:t>𝜑</m:t>
                        </m:r>
                      </m:num>
                      <m:den>
                        <m:r>
                          <a:rPr lang="es-ES" sz="4400" b="0" i="1" smtClean="0">
                            <a:solidFill>
                              <a:schemeClr val="tx1"/>
                            </a:solidFill>
                            <a:latin typeface="Cambria Math"/>
                            <a:ea typeface="Cambria Math"/>
                          </a:rPr>
                          <m:t>2</m:t>
                        </m:r>
                      </m:den>
                    </m:f>
                    <m:r>
                      <a:rPr lang="es-ES" sz="4400" i="1">
                        <a:solidFill>
                          <a:schemeClr val="tx1"/>
                        </a:solidFill>
                        <a:latin typeface="Cambria Math"/>
                      </a:rPr>
                      <m:t>)</m:t>
                    </m:r>
                  </m:oMath>
                </a14:m>
                <a:endParaRPr lang="es-AR" sz="4400" i="1" dirty="0">
                  <a:solidFill>
                    <a:schemeClr val="tx1"/>
                  </a:solidFill>
                </a:endParaRPr>
              </a:p>
            </p:txBody>
          </p:sp>
        </mc:Choice>
        <mc:Fallback xmlns="">
          <p:sp>
            <p:nvSpPr>
              <p:cNvPr id="16" name="15 CuadroTexto"/>
              <p:cNvSpPr txBox="1">
                <a:spLocks noRot="1" noChangeAspect="1" noMove="1" noResize="1" noEditPoints="1" noAdjustHandles="1" noChangeArrowheads="1" noChangeShapeType="1" noTextEdit="1"/>
              </p:cNvSpPr>
              <p:nvPr/>
            </p:nvSpPr>
            <p:spPr>
              <a:xfrm>
                <a:off x="755576" y="2780116"/>
                <a:ext cx="8221418" cy="994759"/>
              </a:xfrm>
              <a:prstGeom prst="rect">
                <a:avLst/>
              </a:prstGeom>
              <a:blipFill>
                <a:blip r:embed="rId5"/>
                <a:stretch>
                  <a:fillRect/>
                </a:stretch>
              </a:blipFill>
            </p:spPr>
            <p:txBody>
              <a:bodyPr/>
              <a:lstStyle/>
              <a:p>
                <a:r>
                  <a:rPr lang="en-US">
                    <a:noFill/>
                  </a:rPr>
                  <a:t> </a:t>
                </a:r>
              </a:p>
            </p:txBody>
          </p:sp>
        </mc:Fallback>
      </mc:AlternateContent>
      <p:sp>
        <p:nvSpPr>
          <p:cNvPr id="2" name="Rectángulo 1"/>
          <p:cNvSpPr/>
          <p:nvPr/>
        </p:nvSpPr>
        <p:spPr>
          <a:xfrm>
            <a:off x="49140" y="4053711"/>
            <a:ext cx="9094859" cy="461665"/>
          </a:xfrm>
          <a:prstGeom prst="rect">
            <a:avLst/>
          </a:prstGeom>
        </p:spPr>
        <p:txBody>
          <a:bodyPr wrap="square">
            <a:spAutoFit/>
          </a:bodyPr>
          <a:lstStyle/>
          <a:p>
            <a:pPr algn="ctr" eaLnBrk="1" hangingPunct="1">
              <a:buClrTx/>
              <a:buFontTx/>
              <a:buNone/>
            </a:pPr>
            <a:r>
              <a:rPr lang="es-ES" altLang="pt-BR" b="1" dirty="0">
                <a:solidFill>
                  <a:srgbClr val="000000"/>
                </a:solidFill>
                <a:latin typeface="Arial" panose="020B0604020202020204" pitchFamily="34" charset="0"/>
                <a:cs typeface="Arial" panose="020B0604020202020204" pitchFamily="34" charset="0"/>
              </a:rPr>
              <a:t>Ecuación de onda resultante</a:t>
            </a:r>
          </a:p>
        </p:txBody>
      </p:sp>
    </p:spTree>
    <p:extLst>
      <p:ext uri="{BB962C8B-B14F-4D97-AF65-F5344CB8AC3E}">
        <p14:creationId xmlns:p14="http://schemas.microsoft.com/office/powerpoint/2010/main" val="3845387392"/>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
          <p:cNvSpPr>
            <a:spLocks noChangeArrowheads="1"/>
          </p:cNvSpPr>
          <p:nvPr/>
        </p:nvSpPr>
        <p:spPr bwMode="auto">
          <a:xfrm>
            <a:off x="0" y="32337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71683" name="Rectangle 3"/>
          <p:cNvSpPr>
            <a:spLocks noChangeArrowheads="1"/>
          </p:cNvSpPr>
          <p:nvPr/>
        </p:nvSpPr>
        <p:spPr bwMode="auto">
          <a:xfrm>
            <a:off x="5897206" y="177716"/>
            <a:ext cx="3402191" cy="448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300" b="1" dirty="0" err="1">
                <a:solidFill>
                  <a:srgbClr val="000000"/>
                </a:solidFill>
                <a:latin typeface="Arial" panose="020B0604020202020204" pitchFamily="34" charset="0"/>
                <a:cs typeface="Arial" panose="020B0604020202020204" pitchFamily="34" charset="0"/>
              </a:rPr>
              <a:t>Ec</a:t>
            </a:r>
            <a:r>
              <a:rPr lang="es-ES" altLang="pt-BR" sz="2300" b="1" dirty="0">
                <a:solidFill>
                  <a:srgbClr val="000000"/>
                </a:solidFill>
                <a:latin typeface="Arial" panose="020B0604020202020204" pitchFamily="34" charset="0"/>
                <a:cs typeface="Arial" panose="020B0604020202020204" pitchFamily="34" charset="0"/>
              </a:rPr>
              <a:t>. de onda resultante</a:t>
            </a:r>
            <a:r>
              <a:rPr lang="es-ES" altLang="pt-BR" sz="2300" dirty="0">
                <a:solidFill>
                  <a:srgbClr val="000000"/>
                </a:solidFill>
                <a:latin typeface="Arial" panose="020B0604020202020204" pitchFamily="34" charset="0"/>
                <a:cs typeface="Arial" panose="020B0604020202020204" pitchFamily="34" charset="0"/>
              </a:rPr>
              <a:t> </a:t>
            </a:r>
          </a:p>
        </p:txBody>
      </p:sp>
      <p:sp>
        <p:nvSpPr>
          <p:cNvPr id="88069" name="Rectangle 4"/>
          <p:cNvSpPr>
            <a:spLocks noChangeArrowheads="1"/>
          </p:cNvSpPr>
          <p:nvPr/>
        </p:nvSpPr>
        <p:spPr bwMode="auto">
          <a:xfrm>
            <a:off x="0" y="32337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71686" name="Rectangle 6"/>
          <p:cNvSpPr>
            <a:spLocks noChangeArrowheads="1"/>
          </p:cNvSpPr>
          <p:nvPr/>
        </p:nvSpPr>
        <p:spPr bwMode="auto">
          <a:xfrm>
            <a:off x="3584960" y="1331696"/>
            <a:ext cx="4481012" cy="448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300" b="1" dirty="0">
                <a:solidFill>
                  <a:srgbClr val="000000"/>
                </a:solidFill>
                <a:latin typeface="Arial" panose="020B0604020202020204" pitchFamily="34" charset="0"/>
                <a:cs typeface="Arial" panose="020B0604020202020204" pitchFamily="34" charset="0"/>
              </a:rPr>
              <a:t>Amplitud de la onda resultante</a:t>
            </a:r>
          </a:p>
        </p:txBody>
      </p:sp>
      <p:sp>
        <p:nvSpPr>
          <p:cNvPr id="88072" name="Rectangle 7"/>
          <p:cNvSpPr>
            <a:spLocks noChangeArrowheads="1"/>
          </p:cNvSpPr>
          <p:nvPr/>
        </p:nvSpPr>
        <p:spPr bwMode="auto">
          <a:xfrm>
            <a:off x="0" y="31099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88074" name="Rectangle 9"/>
          <p:cNvSpPr>
            <a:spLocks noChangeArrowheads="1"/>
          </p:cNvSpPr>
          <p:nvPr/>
        </p:nvSpPr>
        <p:spPr bwMode="auto">
          <a:xfrm>
            <a:off x="0" y="3109913"/>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AR" altLang="pt-BR"/>
          </a:p>
        </p:txBody>
      </p:sp>
      <p:sp>
        <p:nvSpPr>
          <p:cNvPr id="71691" name="Rectangle 11"/>
          <p:cNvSpPr>
            <a:spLocks noChangeArrowheads="1"/>
          </p:cNvSpPr>
          <p:nvPr/>
        </p:nvSpPr>
        <p:spPr bwMode="auto">
          <a:xfrm>
            <a:off x="3615" y="2058869"/>
            <a:ext cx="5951584" cy="448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300" b="1" dirty="0">
                <a:solidFill>
                  <a:srgbClr val="000000"/>
                </a:solidFill>
                <a:latin typeface="Arial" panose="020B0604020202020204" pitchFamily="34" charset="0"/>
                <a:cs typeface="Arial" panose="020B0604020202020204" pitchFamily="34" charset="0"/>
              </a:rPr>
              <a:t>Interferencia constructiva</a:t>
            </a:r>
          </a:p>
        </p:txBody>
      </p:sp>
      <p:sp>
        <p:nvSpPr>
          <p:cNvPr id="71692" name="Rectangle 12"/>
          <p:cNvSpPr>
            <a:spLocks noChangeArrowheads="1"/>
          </p:cNvSpPr>
          <p:nvPr/>
        </p:nvSpPr>
        <p:spPr bwMode="auto">
          <a:xfrm>
            <a:off x="3615" y="4147102"/>
            <a:ext cx="3599360" cy="4484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chemeClr val="bg1"/>
                </a:solidFill>
                <a:latin typeface="Times New Roman" panose="02020603050405020304" pitchFamily="18" charset="0"/>
                <a:ea typeface="Microsoft YaHei" panose="020B0503020204020204" pitchFamily="34" charset="-122"/>
              </a:defRPr>
            </a:lvl9pPr>
          </a:lstStyle>
          <a:p>
            <a:pPr eaLnBrk="1" hangingPunct="1">
              <a:buClrTx/>
              <a:buFontTx/>
              <a:buNone/>
            </a:pPr>
            <a:r>
              <a:rPr lang="es-ES" altLang="pt-BR" sz="2300" b="1" dirty="0">
                <a:solidFill>
                  <a:srgbClr val="000000"/>
                </a:solidFill>
                <a:latin typeface="Arial" panose="020B0604020202020204" pitchFamily="34" charset="0"/>
                <a:cs typeface="Arial" panose="020B0604020202020204" pitchFamily="34" charset="0"/>
              </a:rPr>
              <a:t>Interferencia destructiva</a:t>
            </a:r>
          </a:p>
        </p:txBody>
      </p:sp>
      <mc:AlternateContent xmlns:mc="http://schemas.openxmlformats.org/markup-compatibility/2006" xmlns:a14="http://schemas.microsoft.com/office/drawing/2010/main">
        <mc:Choice Requires="a14">
          <p:sp>
            <p:nvSpPr>
              <p:cNvPr id="14" name="13 CuadroTexto"/>
              <p:cNvSpPr txBox="1"/>
              <p:nvPr/>
            </p:nvSpPr>
            <p:spPr>
              <a:xfrm>
                <a:off x="-9511" y="27612"/>
                <a:ext cx="5964710" cy="748666"/>
              </a:xfrm>
              <a:prstGeom prst="rect">
                <a:avLst/>
              </a:prstGeom>
              <a:noFill/>
            </p:spPr>
            <p:txBody>
              <a:bodyPr wrap="none" rtlCol="0">
                <a:spAutoFit/>
              </a:bodyPr>
              <a:lstStyle/>
              <a:p>
                <a14:m>
                  <m:oMath xmlns:m="http://schemas.openxmlformats.org/officeDocument/2006/math">
                    <m:r>
                      <m:rPr>
                        <m:sty m:val="p"/>
                      </m:rPr>
                      <a:rPr lang="es-ES" sz="3200" b="0" i="0" smtClean="0">
                        <a:solidFill>
                          <a:schemeClr val="tx1"/>
                        </a:solidFill>
                        <a:latin typeface="Cambria Math"/>
                      </a:rPr>
                      <m:t>y</m:t>
                    </m:r>
                    <m:r>
                      <a:rPr lang="es-ES" sz="3200" b="0" i="1" smtClean="0">
                        <a:solidFill>
                          <a:schemeClr val="tx1"/>
                        </a:solidFill>
                        <a:latin typeface="Cambria Math"/>
                      </a:rPr>
                      <m:t>=</m:t>
                    </m:r>
                    <m:sSub>
                      <m:sSubPr>
                        <m:ctrlPr>
                          <a:rPr lang="es-ES" sz="3200" b="0" i="1" smtClean="0">
                            <a:solidFill>
                              <a:schemeClr val="tx1"/>
                            </a:solidFill>
                            <a:latin typeface="Cambria Math" panose="02040503050406030204" pitchFamily="18" charset="0"/>
                          </a:rPr>
                        </m:ctrlPr>
                      </m:sSubPr>
                      <m:e>
                        <m:r>
                          <a:rPr lang="es-ES" sz="3200" b="0" i="1" smtClean="0">
                            <a:solidFill>
                              <a:schemeClr val="tx1"/>
                            </a:solidFill>
                            <a:latin typeface="Cambria Math"/>
                          </a:rPr>
                          <m:t>2</m:t>
                        </m:r>
                        <m:r>
                          <a:rPr lang="es-ES" sz="3200" b="0" i="1" smtClean="0">
                            <a:solidFill>
                              <a:schemeClr val="tx1"/>
                            </a:solidFill>
                            <a:latin typeface="Cambria Math"/>
                          </a:rPr>
                          <m:t>𝐴</m:t>
                        </m:r>
                      </m:e>
                      <m:sub>
                        <m:r>
                          <a:rPr lang="es-ES" sz="3200" b="0" i="1" smtClean="0">
                            <a:solidFill>
                              <a:schemeClr val="tx1"/>
                            </a:solidFill>
                            <a:latin typeface="Cambria Math"/>
                          </a:rPr>
                          <m:t>0</m:t>
                        </m:r>
                      </m:sub>
                    </m:sSub>
                    <m:r>
                      <m:rPr>
                        <m:sty m:val="p"/>
                      </m:rPr>
                      <a:rPr lang="es-ES" sz="3200" b="0" i="0" smtClean="0">
                        <a:solidFill>
                          <a:schemeClr val="tx1"/>
                        </a:solidFill>
                        <a:latin typeface="Cambria Math"/>
                      </a:rPr>
                      <m:t>cos</m:t>
                    </m:r>
                    <m:r>
                      <a:rPr lang="es-ES" sz="3200" b="0" i="1" smtClean="0">
                        <a:solidFill>
                          <a:schemeClr val="tx1"/>
                        </a:solidFill>
                        <a:latin typeface="Cambria Math"/>
                      </a:rPr>
                      <m:t>⁡(</m:t>
                    </m:r>
                    <m:f>
                      <m:fPr>
                        <m:ctrlPr>
                          <a:rPr lang="es-ES" sz="3200" b="0" i="1" smtClean="0">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b="0" i="1" smtClean="0">
                            <a:solidFill>
                              <a:schemeClr val="tx1"/>
                            </a:solidFill>
                            <a:latin typeface="Cambria Math"/>
                          </a:rPr>
                          <m:t>2</m:t>
                        </m:r>
                      </m:den>
                    </m:f>
                    <m:r>
                      <a:rPr lang="es-ES" sz="3200" b="0" i="1" smtClean="0">
                        <a:solidFill>
                          <a:schemeClr val="tx1"/>
                        </a:solidFill>
                        <a:latin typeface="Cambria Math"/>
                      </a:rPr>
                      <m:t>)</m:t>
                    </m:r>
                  </m:oMath>
                </a14:m>
                <a:r>
                  <a:rPr lang="es-ES" sz="3200" dirty="0">
                    <a:solidFill>
                      <a:schemeClr val="tx1"/>
                    </a:solidFill>
                  </a:rPr>
                  <a:t> </a:t>
                </a:r>
                <a14:m>
                  <m:oMath xmlns:m="http://schemas.openxmlformats.org/officeDocument/2006/math">
                    <m:r>
                      <a:rPr lang="es-ES" sz="3200" i="1">
                        <a:solidFill>
                          <a:schemeClr val="tx1"/>
                        </a:solidFill>
                        <a:latin typeface="Cambria Math"/>
                      </a:rPr>
                      <m:t>𝑠𝑒𝑛</m:t>
                    </m:r>
                    <m:r>
                      <a:rPr lang="es-ES" sz="3200" i="1">
                        <a:solidFill>
                          <a:schemeClr val="tx1"/>
                        </a:solidFill>
                        <a:latin typeface="Cambria Math"/>
                      </a:rPr>
                      <m:t>(</m:t>
                    </m:r>
                    <m:r>
                      <a:rPr lang="es-ES" sz="3200" i="1">
                        <a:solidFill>
                          <a:schemeClr val="tx1"/>
                        </a:solidFill>
                        <a:latin typeface="Cambria Math"/>
                      </a:rPr>
                      <m:t>𝑘𝑥</m:t>
                    </m:r>
                    <m:r>
                      <a:rPr lang="es-ES" sz="3200" i="1">
                        <a:solidFill>
                          <a:schemeClr val="tx1"/>
                        </a:solidFill>
                        <a:latin typeface="Cambria Math"/>
                      </a:rPr>
                      <m:t>−</m:t>
                    </m:r>
                    <m:r>
                      <a:rPr lang="es-ES" sz="3200" i="1">
                        <a:solidFill>
                          <a:schemeClr val="tx1"/>
                        </a:solidFill>
                        <a:latin typeface="Cambria Math"/>
                        <a:ea typeface="Cambria Math"/>
                      </a:rPr>
                      <m:t>𝜔</m:t>
                    </m:r>
                    <m:r>
                      <a:rPr lang="es-ES" sz="3200" i="1">
                        <a:solidFill>
                          <a:schemeClr val="tx1"/>
                        </a:solidFill>
                        <a:latin typeface="Cambria Math"/>
                        <a:ea typeface="Cambria Math"/>
                      </a:rPr>
                      <m:t>𝑡</m:t>
                    </m:r>
                    <m:r>
                      <a:rPr lang="es-ES" sz="3200" i="1">
                        <a:solidFill>
                          <a:schemeClr val="tx1"/>
                        </a:solidFill>
                        <a:latin typeface="Cambria Math"/>
                        <a:ea typeface="Cambria Math"/>
                      </a:rPr>
                      <m:t>−</m:t>
                    </m:r>
                    <m:f>
                      <m:fPr>
                        <m:ctrlPr>
                          <a:rPr lang="es-ES" sz="3200" i="1" smtClean="0">
                            <a:solidFill>
                              <a:schemeClr val="tx1"/>
                            </a:solidFill>
                            <a:latin typeface="Cambria Math" panose="02040503050406030204" pitchFamily="18" charset="0"/>
                            <a:ea typeface="Cambria Math"/>
                          </a:rPr>
                        </m:ctrlPr>
                      </m:fPr>
                      <m:num>
                        <m:r>
                          <a:rPr lang="es-ES" sz="3200" i="1">
                            <a:solidFill>
                              <a:schemeClr val="tx1"/>
                            </a:solidFill>
                            <a:latin typeface="Cambria Math"/>
                            <a:ea typeface="Cambria Math"/>
                          </a:rPr>
                          <m:t>𝜑</m:t>
                        </m:r>
                      </m:num>
                      <m:den>
                        <m:r>
                          <a:rPr lang="es-ES" sz="3200" b="0" i="1" smtClean="0">
                            <a:solidFill>
                              <a:schemeClr val="tx1"/>
                            </a:solidFill>
                            <a:latin typeface="Cambria Math"/>
                            <a:ea typeface="Cambria Math"/>
                          </a:rPr>
                          <m:t>2</m:t>
                        </m:r>
                      </m:den>
                    </m:f>
                    <m:r>
                      <a:rPr lang="es-ES" sz="3200" i="1">
                        <a:solidFill>
                          <a:schemeClr val="tx1"/>
                        </a:solidFill>
                        <a:latin typeface="Cambria Math"/>
                      </a:rPr>
                      <m:t>)</m:t>
                    </m:r>
                  </m:oMath>
                </a14:m>
                <a:endParaRPr lang="es-AR" sz="3200" dirty="0">
                  <a:solidFill>
                    <a:schemeClr val="tx1"/>
                  </a:solidFill>
                </a:endParaRPr>
              </a:p>
            </p:txBody>
          </p:sp>
        </mc:Choice>
        <mc:Fallback xmlns="">
          <p:sp>
            <p:nvSpPr>
              <p:cNvPr id="14" name="13 CuadroTexto"/>
              <p:cNvSpPr txBox="1">
                <a:spLocks noRot="1" noChangeAspect="1" noMove="1" noResize="1" noEditPoints="1" noAdjustHandles="1" noChangeArrowheads="1" noChangeShapeType="1" noTextEdit="1"/>
              </p:cNvSpPr>
              <p:nvPr/>
            </p:nvSpPr>
            <p:spPr>
              <a:xfrm>
                <a:off x="-9511" y="27612"/>
                <a:ext cx="5964710" cy="748666"/>
              </a:xfrm>
              <a:prstGeom prst="rect">
                <a:avLst/>
              </a:prstGeom>
              <a:blipFill rotWithShape="1">
                <a:blip r:embed="rId3"/>
                <a:stretch>
                  <a:fillRect/>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6" name="5 Rectángulo"/>
              <p:cNvSpPr/>
              <p:nvPr/>
            </p:nvSpPr>
            <p:spPr>
              <a:xfrm>
                <a:off x="196556" y="1133774"/>
                <a:ext cx="3129639" cy="748666"/>
              </a:xfrm>
              <a:prstGeom prst="rect">
                <a:avLst/>
              </a:prstGeom>
            </p:spPr>
            <p:txBody>
              <a:bodyPr wrap="none">
                <a:spAutoFit/>
              </a:bodyPr>
              <a:lstStyle/>
              <a:p>
                <a14:m>
                  <m:oMath xmlns:m="http://schemas.openxmlformats.org/officeDocument/2006/math">
                    <m:sSub>
                      <m:sSubPr>
                        <m:ctrlPr>
                          <a:rPr lang="es-ES" sz="320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𝑅</m:t>
                        </m:r>
                      </m:sub>
                    </m:sSub>
                    <m:r>
                      <a:rPr lang="es-ES" sz="3200" i="1">
                        <a:solidFill>
                          <a:schemeClr val="tx1"/>
                        </a:solidFill>
                        <a:latin typeface="Cambria Math"/>
                      </a:rPr>
                      <m:t>=</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a:rPr>
                          <m:t>2</m:t>
                        </m:r>
                        <m:r>
                          <a:rPr lang="es-ES" sz="3200" i="1">
                            <a:solidFill>
                              <a:schemeClr val="tx1"/>
                            </a:solidFill>
                            <a:latin typeface="Cambria Math"/>
                          </a:rPr>
                          <m:t>𝐴</m:t>
                        </m:r>
                      </m:e>
                      <m:sub>
                        <m:r>
                          <a:rPr lang="es-ES" sz="3200" i="1">
                            <a:solidFill>
                              <a:schemeClr val="tx1"/>
                            </a:solidFill>
                            <a:latin typeface="Cambria Math"/>
                          </a:rPr>
                          <m:t>0</m:t>
                        </m:r>
                      </m:sub>
                    </m:sSub>
                    <m:r>
                      <m:rPr>
                        <m:sty m:val="p"/>
                      </m:rPr>
                      <a:rPr lang="es-ES" sz="3200">
                        <a:solidFill>
                          <a:schemeClr val="tx1"/>
                        </a:solidFill>
                        <a:latin typeface="Cambria Math"/>
                      </a:rPr>
                      <m:t>cos</m:t>
                    </m:r>
                    <m:r>
                      <a:rPr lang="es-ES" sz="3200" i="1">
                        <a:solidFill>
                          <a:schemeClr val="tx1"/>
                        </a:solidFill>
                        <a:latin typeface="Cambria Math"/>
                      </a:rPr>
                      <m:t>⁡(</m:t>
                    </m:r>
                    <m:f>
                      <m:fPr>
                        <m:ctrlPr>
                          <a:rPr lang="es-ES" sz="3200" i="1">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i="1">
                            <a:solidFill>
                              <a:schemeClr val="tx1"/>
                            </a:solidFill>
                            <a:latin typeface="Cambria Math"/>
                          </a:rPr>
                          <m:t>2</m:t>
                        </m:r>
                      </m:den>
                    </m:f>
                    <m:r>
                      <a:rPr lang="es-ES" sz="3200" i="1">
                        <a:solidFill>
                          <a:schemeClr val="tx1"/>
                        </a:solidFill>
                        <a:latin typeface="Cambria Math"/>
                      </a:rPr>
                      <m:t>)</m:t>
                    </m:r>
                  </m:oMath>
                </a14:m>
                <a:r>
                  <a:rPr lang="es-ES" sz="3200" dirty="0">
                    <a:solidFill>
                      <a:schemeClr val="tx1"/>
                    </a:solidFill>
                  </a:rPr>
                  <a:t> </a:t>
                </a:r>
                <a:endParaRPr lang="es-AR" sz="3200" dirty="0"/>
              </a:p>
            </p:txBody>
          </p:sp>
        </mc:Choice>
        <mc:Fallback xmlns="">
          <p:sp>
            <p:nvSpPr>
              <p:cNvPr id="6" name="5 Rectángulo"/>
              <p:cNvSpPr>
                <a:spLocks noRot="1" noChangeAspect="1" noMove="1" noResize="1" noEditPoints="1" noAdjustHandles="1" noChangeArrowheads="1" noChangeShapeType="1" noTextEdit="1"/>
              </p:cNvSpPr>
              <p:nvPr/>
            </p:nvSpPr>
            <p:spPr>
              <a:xfrm>
                <a:off x="196556" y="1133774"/>
                <a:ext cx="3129639" cy="74866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15 Rectángulo"/>
              <p:cNvSpPr/>
              <p:nvPr/>
            </p:nvSpPr>
            <p:spPr>
              <a:xfrm>
                <a:off x="3940965" y="1955865"/>
                <a:ext cx="1956241" cy="573427"/>
              </a:xfrm>
              <a:prstGeom prst="rect">
                <a:avLst/>
              </a:prstGeom>
            </p:spPr>
            <p:txBody>
              <a:bodyPr wrap="none">
                <a:spAutoFit/>
              </a:bodyPr>
              <a:lstStyle/>
              <a:p>
                <a14:m>
                  <m:oMath xmlns:m="http://schemas.openxmlformats.org/officeDocument/2006/math">
                    <m:sSub>
                      <m:sSubPr>
                        <m:ctrlPr>
                          <a:rPr lang="es-ES" sz="320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𝑅</m:t>
                        </m:r>
                      </m:sub>
                    </m:sSub>
                    <m:r>
                      <a:rPr lang="es-ES" sz="3200" i="1">
                        <a:solidFill>
                          <a:schemeClr val="tx1"/>
                        </a:solidFill>
                        <a:latin typeface="Cambria Math"/>
                      </a:rPr>
                      <m:t>=</m:t>
                    </m:r>
                    <m:sSub>
                      <m:sSubPr>
                        <m:ctrlPr>
                          <a:rPr lang="es-ES" sz="3200" i="1">
                            <a:solidFill>
                              <a:schemeClr val="tx1"/>
                            </a:solidFill>
                            <a:latin typeface="Cambria Math" panose="02040503050406030204" pitchFamily="18" charset="0"/>
                          </a:rPr>
                        </m:ctrlPr>
                      </m:sSubPr>
                      <m:e>
                        <m:r>
                          <a:rPr lang="es-ES" sz="3200" i="1">
                            <a:solidFill>
                              <a:schemeClr val="tx1"/>
                            </a:solidFill>
                            <a:latin typeface="Cambria Math"/>
                          </a:rPr>
                          <m:t>2</m:t>
                        </m:r>
                        <m:r>
                          <a:rPr lang="es-ES" sz="3200" i="1">
                            <a:solidFill>
                              <a:schemeClr val="tx1"/>
                            </a:solidFill>
                            <a:latin typeface="Cambria Math"/>
                          </a:rPr>
                          <m:t>𝐴</m:t>
                        </m:r>
                      </m:e>
                      <m:sub>
                        <m:r>
                          <a:rPr lang="es-ES" sz="3200" i="1">
                            <a:solidFill>
                              <a:schemeClr val="tx1"/>
                            </a:solidFill>
                            <a:latin typeface="Cambria Math"/>
                          </a:rPr>
                          <m:t>0</m:t>
                        </m:r>
                      </m:sub>
                    </m:sSub>
                  </m:oMath>
                </a14:m>
                <a:r>
                  <a:rPr lang="es-ES" dirty="0">
                    <a:solidFill>
                      <a:schemeClr val="tx1"/>
                    </a:solidFill>
                  </a:rPr>
                  <a:t> </a:t>
                </a:r>
                <a:endParaRPr lang="es-AR" dirty="0"/>
              </a:p>
            </p:txBody>
          </p:sp>
        </mc:Choice>
        <mc:Fallback xmlns="">
          <p:sp>
            <p:nvSpPr>
              <p:cNvPr id="16" name="15 Rectángulo"/>
              <p:cNvSpPr>
                <a:spLocks noRot="1" noChangeAspect="1" noMove="1" noResize="1" noEditPoints="1" noAdjustHandles="1" noChangeArrowheads="1" noChangeShapeType="1" noTextEdit="1"/>
              </p:cNvSpPr>
              <p:nvPr/>
            </p:nvSpPr>
            <p:spPr>
              <a:xfrm>
                <a:off x="3940965" y="1955865"/>
                <a:ext cx="1956241" cy="57342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16 Rectángulo"/>
              <p:cNvSpPr/>
              <p:nvPr/>
            </p:nvSpPr>
            <p:spPr>
              <a:xfrm>
                <a:off x="0" y="2668209"/>
                <a:ext cx="9144000" cy="142539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3200" i="1" smtClean="0">
                              <a:solidFill>
                                <a:schemeClr val="tx1"/>
                              </a:solidFill>
                              <a:latin typeface="Cambria Math" panose="02040503050406030204" pitchFamily="18" charset="0"/>
                            </a:rPr>
                          </m:ctrlPr>
                        </m:funcPr>
                        <m:fName>
                          <m:r>
                            <m:rPr>
                              <m:sty m:val="p"/>
                            </m:rPr>
                            <a:rPr lang="es-ES" sz="3200">
                              <a:solidFill>
                                <a:schemeClr val="tx1"/>
                              </a:solidFill>
                              <a:latin typeface="Cambria Math"/>
                            </a:rPr>
                            <m:t>cos</m:t>
                          </m:r>
                        </m:fName>
                        <m:e>
                          <m:d>
                            <m:dPr>
                              <m:ctrlPr>
                                <a:rPr lang="es-ES" sz="3200" i="1">
                                  <a:solidFill>
                                    <a:schemeClr val="tx1"/>
                                  </a:solidFill>
                                  <a:latin typeface="Cambria Math" panose="02040503050406030204" pitchFamily="18" charset="0"/>
                                </a:rPr>
                              </m:ctrlPr>
                            </m:dPr>
                            <m:e>
                              <m:f>
                                <m:fPr>
                                  <m:ctrlPr>
                                    <a:rPr lang="es-ES" sz="3200" i="1">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i="1">
                                      <a:solidFill>
                                        <a:schemeClr val="tx1"/>
                                      </a:solidFill>
                                      <a:latin typeface="Cambria Math"/>
                                    </a:rPr>
                                    <m:t>2</m:t>
                                  </m:r>
                                </m:den>
                              </m:f>
                            </m:e>
                          </m:d>
                        </m:e>
                      </m:func>
                      <m:r>
                        <a:rPr lang="es-ES" sz="3200" b="0" i="1" smtClean="0">
                          <a:solidFill>
                            <a:schemeClr val="tx1"/>
                          </a:solidFill>
                          <a:latin typeface="Cambria Math"/>
                        </a:rPr>
                        <m:t>=</m:t>
                      </m:r>
                      <m:r>
                        <a:rPr lang="es-ES" sz="3200" b="0" i="1" smtClean="0">
                          <a:solidFill>
                            <a:schemeClr val="tx1"/>
                          </a:solidFill>
                          <a:latin typeface="Cambria Math"/>
                          <a:ea typeface="Cambria Math"/>
                        </a:rPr>
                        <m:t>±1;</m:t>
                      </m:r>
                      <m:r>
                        <a:rPr lang="es-ES" sz="3200" b="0" i="1" smtClean="0">
                          <a:solidFill>
                            <a:schemeClr val="tx1"/>
                          </a:solidFill>
                          <a:latin typeface="Cambria Math" panose="02040503050406030204" pitchFamily="18" charset="0"/>
                          <a:ea typeface="Cambria Math"/>
                        </a:rPr>
                        <m:t>    </m:t>
                      </m:r>
                      <m:f>
                        <m:fPr>
                          <m:ctrlPr>
                            <a:rPr lang="es-ES" sz="3200" i="1">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i="1">
                              <a:solidFill>
                                <a:schemeClr val="tx1"/>
                              </a:solidFill>
                              <a:latin typeface="Cambria Math"/>
                            </a:rPr>
                            <m:t>2</m:t>
                          </m:r>
                        </m:den>
                      </m:f>
                      <m:r>
                        <a:rPr lang="es-ES" sz="3200" b="0" i="1" smtClean="0">
                          <a:solidFill>
                            <a:schemeClr val="tx1"/>
                          </a:solidFill>
                          <a:latin typeface="Cambria Math"/>
                        </a:rPr>
                        <m:t>=</m:t>
                      </m:r>
                      <m:r>
                        <a:rPr lang="es-ES" sz="3200" b="0" i="1" smtClean="0">
                          <a:solidFill>
                            <a:schemeClr val="tx1"/>
                          </a:solidFill>
                          <a:latin typeface="Cambria Math"/>
                        </a:rPr>
                        <m:t>𝑛</m:t>
                      </m:r>
                      <m:r>
                        <a:rPr lang="es-ES" sz="3200" b="0" i="1" smtClean="0">
                          <a:solidFill>
                            <a:schemeClr val="tx1"/>
                          </a:solidFill>
                          <a:latin typeface="Cambria Math"/>
                          <a:ea typeface="Cambria Math"/>
                        </a:rPr>
                        <m:t>𝜋</m:t>
                      </m:r>
                      <m:r>
                        <a:rPr lang="es-ES" sz="3200" b="0" i="1" smtClean="0">
                          <a:solidFill>
                            <a:schemeClr val="tx1"/>
                          </a:solidFill>
                          <a:latin typeface="Cambria Math"/>
                          <a:ea typeface="Cambria Math"/>
                        </a:rPr>
                        <m:t>→</m:t>
                      </m:r>
                      <m:r>
                        <a:rPr lang="es-ES" sz="3200" i="1">
                          <a:solidFill>
                            <a:schemeClr val="tx1"/>
                          </a:solidFill>
                          <a:latin typeface="Cambria Math"/>
                          <a:ea typeface="Cambria Math"/>
                        </a:rPr>
                        <m:t>𝜑</m:t>
                      </m:r>
                      <m:r>
                        <a:rPr lang="es-ES" sz="3200" i="1">
                          <a:solidFill>
                            <a:schemeClr val="tx1"/>
                          </a:solidFill>
                          <a:latin typeface="Cambria Math"/>
                        </a:rPr>
                        <m:t>=</m:t>
                      </m:r>
                      <m:r>
                        <a:rPr lang="es-ES" sz="3200" b="0" i="1" smtClean="0">
                          <a:solidFill>
                            <a:schemeClr val="tx1"/>
                          </a:solidFill>
                          <a:latin typeface="Cambria Math"/>
                        </a:rPr>
                        <m:t>2</m:t>
                      </m:r>
                      <m:r>
                        <a:rPr lang="es-ES" sz="3200" i="1">
                          <a:solidFill>
                            <a:schemeClr val="tx1"/>
                          </a:solidFill>
                          <a:latin typeface="Cambria Math"/>
                        </a:rPr>
                        <m:t>𝑛</m:t>
                      </m:r>
                      <m:r>
                        <a:rPr lang="es-ES" sz="3200" i="1">
                          <a:solidFill>
                            <a:schemeClr val="tx1"/>
                          </a:solidFill>
                          <a:latin typeface="Cambria Math"/>
                          <a:ea typeface="Cambria Math"/>
                        </a:rPr>
                        <m:t>𝜋</m:t>
                      </m:r>
                    </m:oMath>
                  </m:oMathPara>
                </a14:m>
                <a:endParaRPr lang="es-ES" sz="3200" i="1" dirty="0" smtClean="0">
                  <a:solidFill>
                    <a:schemeClr val="tx1"/>
                  </a:solidFill>
                  <a:latin typeface="Cambria Math"/>
                  <a:ea typeface="Cambria Math"/>
                </a:endParaRPr>
              </a:p>
              <a:p>
                <a:pPr/>
                <a14:m>
                  <m:oMathPara xmlns:m="http://schemas.openxmlformats.org/officeDocument/2006/math">
                    <m:oMathParaPr>
                      <m:jc m:val="centerGroup"/>
                    </m:oMathParaPr>
                    <m:oMath xmlns:m="http://schemas.openxmlformats.org/officeDocument/2006/math">
                      <m:r>
                        <a:rPr lang="es-ES" sz="3200" b="0" i="1" smtClean="0">
                          <a:solidFill>
                            <a:schemeClr val="tx1"/>
                          </a:solidFill>
                          <a:latin typeface="Cambria Math"/>
                          <a:ea typeface="Cambria Math"/>
                        </a:rPr>
                        <m:t>𝑛</m:t>
                      </m:r>
                      <m:r>
                        <a:rPr lang="es-ES" sz="3200" b="0" i="1" smtClean="0">
                          <a:solidFill>
                            <a:schemeClr val="tx1"/>
                          </a:solidFill>
                          <a:latin typeface="Cambria Math"/>
                          <a:ea typeface="Cambria Math"/>
                        </a:rPr>
                        <m:t>=0,1,2,3,4….</m:t>
                      </m:r>
                    </m:oMath>
                  </m:oMathPara>
                </a14:m>
                <a:endParaRPr lang="es-AR" sz="3200" dirty="0"/>
              </a:p>
            </p:txBody>
          </p:sp>
        </mc:Choice>
        <mc:Fallback xmlns="">
          <p:sp>
            <p:nvSpPr>
              <p:cNvPr id="17" name="16 Rectángulo"/>
              <p:cNvSpPr>
                <a:spLocks noRot="1" noChangeAspect="1" noMove="1" noResize="1" noEditPoints="1" noAdjustHandles="1" noChangeArrowheads="1" noChangeShapeType="1" noTextEdit="1"/>
              </p:cNvSpPr>
              <p:nvPr/>
            </p:nvSpPr>
            <p:spPr>
              <a:xfrm>
                <a:off x="0" y="2668209"/>
                <a:ext cx="9144000" cy="14253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17 Rectángulo"/>
              <p:cNvSpPr/>
              <p:nvPr/>
            </p:nvSpPr>
            <p:spPr>
              <a:xfrm>
                <a:off x="3602975" y="4088597"/>
                <a:ext cx="1532022"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3200" i="1" smtClean="0">
                              <a:solidFill>
                                <a:schemeClr val="tx1"/>
                              </a:solidFill>
                              <a:latin typeface="Cambria Math" panose="02040503050406030204" pitchFamily="18" charset="0"/>
                            </a:rPr>
                          </m:ctrlPr>
                        </m:sSubPr>
                        <m:e>
                          <m:r>
                            <a:rPr lang="es-ES" sz="3200" b="0" i="1" smtClean="0">
                              <a:solidFill>
                                <a:schemeClr val="tx1"/>
                              </a:solidFill>
                              <a:latin typeface="Cambria Math"/>
                            </a:rPr>
                            <m:t>𝐴</m:t>
                          </m:r>
                        </m:e>
                        <m:sub>
                          <m:r>
                            <a:rPr lang="es-ES" sz="3200" b="0" i="1" smtClean="0">
                              <a:solidFill>
                                <a:schemeClr val="tx1"/>
                              </a:solidFill>
                              <a:latin typeface="Cambria Math"/>
                            </a:rPr>
                            <m:t>𝑅</m:t>
                          </m:r>
                        </m:sub>
                      </m:sSub>
                      <m:r>
                        <a:rPr lang="es-ES" sz="3200" i="1">
                          <a:solidFill>
                            <a:schemeClr val="tx1"/>
                          </a:solidFill>
                          <a:latin typeface="Cambria Math"/>
                        </a:rPr>
                        <m:t>=</m:t>
                      </m:r>
                      <m:r>
                        <a:rPr lang="es-ES" sz="3200" b="0" i="0" smtClean="0">
                          <a:solidFill>
                            <a:schemeClr val="tx1"/>
                          </a:solidFill>
                          <a:latin typeface="Cambria Math"/>
                        </a:rPr>
                        <m:t>0</m:t>
                      </m:r>
                    </m:oMath>
                  </m:oMathPara>
                </a14:m>
                <a:endParaRPr lang="es-AR" sz="3200" dirty="0"/>
              </a:p>
            </p:txBody>
          </p:sp>
        </mc:Choice>
        <mc:Fallback xmlns="">
          <p:sp>
            <p:nvSpPr>
              <p:cNvPr id="18" name="17 Rectángulo"/>
              <p:cNvSpPr>
                <a:spLocks noRot="1" noChangeAspect="1" noMove="1" noResize="1" noEditPoints="1" noAdjustHandles="1" noChangeArrowheads="1" noChangeShapeType="1" noTextEdit="1"/>
              </p:cNvSpPr>
              <p:nvPr/>
            </p:nvSpPr>
            <p:spPr>
              <a:xfrm>
                <a:off x="3602975" y="4088597"/>
                <a:ext cx="1532022"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18 Rectángulo"/>
              <p:cNvSpPr/>
              <p:nvPr/>
            </p:nvSpPr>
            <p:spPr>
              <a:xfrm>
                <a:off x="0" y="4629637"/>
                <a:ext cx="9130324" cy="218373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s-ES" sz="3200" i="1" smtClean="0">
                              <a:solidFill>
                                <a:schemeClr val="tx1"/>
                              </a:solidFill>
                              <a:latin typeface="Cambria Math" panose="02040503050406030204" pitchFamily="18" charset="0"/>
                            </a:rPr>
                          </m:ctrlPr>
                        </m:funcPr>
                        <m:fName>
                          <m:r>
                            <m:rPr>
                              <m:sty m:val="p"/>
                            </m:rPr>
                            <a:rPr lang="es-ES" sz="3200">
                              <a:solidFill>
                                <a:schemeClr val="tx1"/>
                              </a:solidFill>
                              <a:latin typeface="Cambria Math"/>
                            </a:rPr>
                            <m:t>cos</m:t>
                          </m:r>
                        </m:fName>
                        <m:e>
                          <m:d>
                            <m:dPr>
                              <m:ctrlPr>
                                <a:rPr lang="es-ES" sz="3200" i="1">
                                  <a:solidFill>
                                    <a:schemeClr val="tx1"/>
                                  </a:solidFill>
                                  <a:latin typeface="Cambria Math" panose="02040503050406030204" pitchFamily="18" charset="0"/>
                                </a:rPr>
                              </m:ctrlPr>
                            </m:dPr>
                            <m:e>
                              <m:f>
                                <m:fPr>
                                  <m:ctrlPr>
                                    <a:rPr lang="es-ES" sz="3200" i="1">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i="1">
                                      <a:solidFill>
                                        <a:schemeClr val="tx1"/>
                                      </a:solidFill>
                                      <a:latin typeface="Cambria Math"/>
                                    </a:rPr>
                                    <m:t>2</m:t>
                                  </m:r>
                                </m:den>
                              </m:f>
                            </m:e>
                          </m:d>
                        </m:e>
                      </m:func>
                      <m:r>
                        <a:rPr lang="es-ES" sz="3200" b="0" i="1" smtClean="0">
                          <a:solidFill>
                            <a:schemeClr val="tx1"/>
                          </a:solidFill>
                          <a:latin typeface="Cambria Math"/>
                        </a:rPr>
                        <m:t>=0</m:t>
                      </m:r>
                      <m:r>
                        <a:rPr lang="es-ES" sz="3200" b="0" i="1" smtClean="0">
                          <a:solidFill>
                            <a:schemeClr val="tx1"/>
                          </a:solidFill>
                          <a:latin typeface="Cambria Math"/>
                          <a:ea typeface="Cambria Math"/>
                        </a:rPr>
                        <m:t>;</m:t>
                      </m:r>
                      <m:r>
                        <a:rPr lang="es-ES" sz="3200" b="0" i="1" smtClean="0">
                          <a:solidFill>
                            <a:schemeClr val="tx1"/>
                          </a:solidFill>
                          <a:latin typeface="Cambria Math" panose="02040503050406030204" pitchFamily="18" charset="0"/>
                          <a:ea typeface="Cambria Math"/>
                        </a:rPr>
                        <m:t>    </m:t>
                      </m:r>
                      <m:f>
                        <m:fPr>
                          <m:ctrlPr>
                            <a:rPr lang="es-ES" sz="3200" i="1">
                              <a:solidFill>
                                <a:schemeClr val="tx1"/>
                              </a:solidFill>
                              <a:latin typeface="Cambria Math" panose="02040503050406030204" pitchFamily="18" charset="0"/>
                            </a:rPr>
                          </m:ctrlPr>
                        </m:fPr>
                        <m:num>
                          <m:r>
                            <a:rPr lang="es-ES" sz="3200" i="1">
                              <a:solidFill>
                                <a:schemeClr val="tx1"/>
                              </a:solidFill>
                              <a:latin typeface="Cambria Math"/>
                              <a:ea typeface="Cambria Math"/>
                            </a:rPr>
                            <m:t>𝜑</m:t>
                          </m:r>
                        </m:num>
                        <m:den>
                          <m:r>
                            <a:rPr lang="es-ES" sz="3200" i="1">
                              <a:solidFill>
                                <a:schemeClr val="tx1"/>
                              </a:solidFill>
                              <a:latin typeface="Cambria Math"/>
                            </a:rPr>
                            <m:t>2</m:t>
                          </m:r>
                        </m:den>
                      </m:f>
                      <m:r>
                        <a:rPr lang="es-ES" sz="3200" b="0" i="1" smtClean="0">
                          <a:solidFill>
                            <a:schemeClr val="tx1"/>
                          </a:solidFill>
                          <a:latin typeface="Cambria Math"/>
                        </a:rPr>
                        <m:t>=</m:t>
                      </m:r>
                      <m:r>
                        <a:rPr lang="es-ES" sz="3200" i="1">
                          <a:solidFill>
                            <a:schemeClr val="tx1"/>
                          </a:solidFill>
                          <a:latin typeface="Cambria Math"/>
                          <a:ea typeface="Cambria Math"/>
                        </a:rPr>
                        <m:t>𝜋</m:t>
                      </m:r>
                      <m:d>
                        <m:dPr>
                          <m:ctrlPr>
                            <a:rPr lang="es-ES" sz="3200" b="0" i="1" smtClean="0">
                              <a:solidFill>
                                <a:schemeClr val="tx1"/>
                              </a:solidFill>
                              <a:latin typeface="Cambria Math" panose="02040503050406030204" pitchFamily="18" charset="0"/>
                              <a:ea typeface="Cambria Math"/>
                            </a:rPr>
                          </m:ctrlPr>
                        </m:dPr>
                        <m:e>
                          <m:f>
                            <m:fPr>
                              <m:ctrlPr>
                                <a:rPr lang="es-ES" sz="3200" b="0" i="1" smtClean="0">
                                  <a:solidFill>
                                    <a:schemeClr val="tx1"/>
                                  </a:solidFill>
                                  <a:latin typeface="Cambria Math" panose="02040503050406030204" pitchFamily="18" charset="0"/>
                                </a:rPr>
                              </m:ctrlPr>
                            </m:fPr>
                            <m:num>
                              <m:r>
                                <a:rPr lang="es-ES" sz="3200" b="0" i="1" smtClean="0">
                                  <a:solidFill>
                                    <a:schemeClr val="tx1"/>
                                  </a:solidFill>
                                  <a:latin typeface="Cambria Math"/>
                                </a:rPr>
                                <m:t>1</m:t>
                              </m:r>
                            </m:num>
                            <m:den>
                              <m:r>
                                <a:rPr lang="es-ES" sz="3200" b="0" i="1" smtClean="0">
                                  <a:solidFill>
                                    <a:schemeClr val="tx1"/>
                                  </a:solidFill>
                                  <a:latin typeface="Cambria Math"/>
                                </a:rPr>
                                <m:t>2</m:t>
                              </m:r>
                            </m:den>
                          </m:f>
                          <m:r>
                            <a:rPr lang="es-ES" sz="3200" b="0" i="1" smtClean="0">
                              <a:solidFill>
                                <a:schemeClr val="tx1"/>
                              </a:solidFill>
                              <a:latin typeface="Cambria Math"/>
                            </a:rPr>
                            <m:t>+</m:t>
                          </m:r>
                          <m:r>
                            <a:rPr lang="es-ES" sz="3200" b="0" i="1" smtClean="0">
                              <a:solidFill>
                                <a:schemeClr val="tx1"/>
                              </a:solidFill>
                              <a:latin typeface="Cambria Math"/>
                            </a:rPr>
                            <m:t>𝑛</m:t>
                          </m:r>
                        </m:e>
                      </m:d>
                      <m:r>
                        <a:rPr lang="es-ES" sz="3200" b="0" i="1" smtClean="0">
                          <a:solidFill>
                            <a:schemeClr val="tx1"/>
                          </a:solidFill>
                          <a:latin typeface="Cambria Math"/>
                        </a:rPr>
                        <m:t>→</m:t>
                      </m:r>
                      <m:r>
                        <a:rPr lang="es-ES" sz="3200" i="1">
                          <a:solidFill>
                            <a:schemeClr val="tx1"/>
                          </a:solidFill>
                          <a:latin typeface="Cambria Math"/>
                          <a:ea typeface="Cambria Math"/>
                        </a:rPr>
                        <m:t>𝜑</m:t>
                      </m:r>
                      <m:r>
                        <a:rPr lang="es-ES" sz="3200" i="1">
                          <a:solidFill>
                            <a:schemeClr val="tx1"/>
                          </a:solidFill>
                          <a:latin typeface="Cambria Math"/>
                        </a:rPr>
                        <m:t>=</m:t>
                      </m:r>
                      <m:r>
                        <a:rPr lang="es-ES" sz="3200" i="1">
                          <a:solidFill>
                            <a:schemeClr val="tx1"/>
                          </a:solidFill>
                          <a:latin typeface="Cambria Math"/>
                          <a:ea typeface="Cambria Math"/>
                        </a:rPr>
                        <m:t>𝜋</m:t>
                      </m:r>
                      <m:d>
                        <m:dPr>
                          <m:ctrlPr>
                            <a:rPr lang="es-ES" sz="3200" b="0" i="1" smtClean="0">
                              <a:solidFill>
                                <a:schemeClr val="tx1"/>
                              </a:solidFill>
                              <a:latin typeface="Cambria Math" panose="02040503050406030204" pitchFamily="18" charset="0"/>
                              <a:ea typeface="Cambria Math"/>
                            </a:rPr>
                          </m:ctrlPr>
                        </m:dPr>
                        <m:e>
                          <m:r>
                            <a:rPr lang="es-ES" sz="3200" b="0" i="1" smtClean="0">
                              <a:solidFill>
                                <a:schemeClr val="tx1"/>
                              </a:solidFill>
                              <a:latin typeface="Cambria Math"/>
                            </a:rPr>
                            <m:t>1+2</m:t>
                          </m:r>
                          <m:r>
                            <a:rPr lang="es-ES" sz="3200" i="1">
                              <a:solidFill>
                                <a:schemeClr val="tx1"/>
                              </a:solidFill>
                              <a:latin typeface="Cambria Math"/>
                            </a:rPr>
                            <m:t>𝑛</m:t>
                          </m:r>
                        </m:e>
                      </m:d>
                    </m:oMath>
                  </m:oMathPara>
                </a14:m>
                <a:endParaRPr lang="es-ES" sz="3200" b="0" i="1" dirty="0" smtClean="0">
                  <a:solidFill>
                    <a:schemeClr val="tx1"/>
                  </a:solidFill>
                  <a:latin typeface="Cambria Math"/>
                </a:endParaRPr>
              </a:p>
              <a:p>
                <a:pPr/>
                <a14:m>
                  <m:oMathPara xmlns:m="http://schemas.openxmlformats.org/officeDocument/2006/math">
                    <m:oMathParaPr>
                      <m:jc m:val="centerGroup"/>
                    </m:oMathParaPr>
                    <m:oMath xmlns:m="http://schemas.openxmlformats.org/officeDocument/2006/math">
                      <m:r>
                        <a:rPr lang="es-ES" sz="3200" i="1">
                          <a:solidFill>
                            <a:schemeClr val="tx1"/>
                          </a:solidFill>
                          <a:latin typeface="Cambria Math"/>
                          <a:ea typeface="Cambria Math"/>
                        </a:rPr>
                        <m:t>𝑛</m:t>
                      </m:r>
                      <m:r>
                        <a:rPr lang="es-ES" sz="3200" i="1">
                          <a:solidFill>
                            <a:schemeClr val="tx1"/>
                          </a:solidFill>
                          <a:latin typeface="Cambria Math"/>
                          <a:ea typeface="Cambria Math"/>
                        </a:rPr>
                        <m:t>=0,1,2,3,4….</m:t>
                      </m:r>
                    </m:oMath>
                  </m:oMathPara>
                </a14:m>
                <a:endParaRPr lang="es-AR" sz="3200" dirty="0"/>
              </a:p>
              <a:p>
                <a:endParaRPr lang="es-AR" sz="3200" dirty="0"/>
              </a:p>
            </p:txBody>
          </p:sp>
        </mc:Choice>
        <mc:Fallback xmlns="">
          <p:sp>
            <p:nvSpPr>
              <p:cNvPr id="19" name="18 Rectángulo"/>
              <p:cNvSpPr>
                <a:spLocks noRot="1" noChangeAspect="1" noMove="1" noResize="1" noEditPoints="1" noAdjustHandles="1" noChangeArrowheads="1" noChangeShapeType="1" noTextEdit="1"/>
              </p:cNvSpPr>
              <p:nvPr/>
            </p:nvSpPr>
            <p:spPr>
              <a:xfrm>
                <a:off x="0" y="4629637"/>
                <a:ext cx="9130324" cy="2183739"/>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nodeType="clickEffect">
                                  <p:stCondLst>
                                    <p:cond delay="0"/>
                                  </p:stCondLst>
                                  <p:childTnLst>
                                    <p:set>
                                      <p:cBhvr additive="repl">
                                        <p:cTn id="6" dur="1" fill="hold">
                                          <p:stCondLst>
                                            <p:cond delay="0"/>
                                          </p:stCondLst>
                                        </p:cTn>
                                        <p:tgtEl>
                                          <p:spTgt spid="71683"/>
                                        </p:tgtEl>
                                        <p:attrNameLst>
                                          <p:attrName>style.visibility</p:attrName>
                                        </p:attrNameLst>
                                      </p:cBhvr>
                                      <p:to>
                                        <p:strVal val="visible"/>
                                      </p:to>
                                    </p:set>
                                    <p:animEffect transition="in" filter="plus(in)">
                                      <p:cBhvr additive="repl">
                                        <p:cTn id="7" dur="1000"/>
                                        <p:tgtEl>
                                          <p:spTgt spid="716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71686"/>
                                        </p:tgtEl>
                                        <p:attrNameLst>
                                          <p:attrName>style.visibility</p:attrName>
                                        </p:attrNameLst>
                                      </p:cBhvr>
                                      <p:to>
                                        <p:strVal val="visible"/>
                                      </p:to>
                                    </p:set>
                                    <p:animEffect transition="in" filter="checkerboard(across)">
                                      <p:cBhvr additive="repl">
                                        <p:cTn id="12" dur="1000"/>
                                        <p:tgtEl>
                                          <p:spTgt spid="716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71691"/>
                                        </p:tgtEl>
                                        <p:attrNameLst>
                                          <p:attrName>style.visibility</p:attrName>
                                        </p:attrNameLst>
                                      </p:cBhvr>
                                      <p:to>
                                        <p:strVal val="visible"/>
                                      </p:to>
                                    </p:set>
                                    <p:animEffect transition="in" filter="blinds(horizontal)">
                                      <p:cBhvr additive="repl">
                                        <p:cTn id="17" dur="1000"/>
                                        <p:tgtEl>
                                          <p:spTgt spid="7169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1" presetClass="entr" presetSubtype="4" fill="hold" nodeType="clickEffect">
                                  <p:stCondLst>
                                    <p:cond delay="0"/>
                                  </p:stCondLst>
                                  <p:childTnLst>
                                    <p:set>
                                      <p:cBhvr additive="repl">
                                        <p:cTn id="21" dur="1" fill="hold">
                                          <p:stCondLst>
                                            <p:cond delay="0"/>
                                          </p:stCondLst>
                                        </p:cTn>
                                        <p:tgtEl>
                                          <p:spTgt spid="71692"/>
                                        </p:tgtEl>
                                        <p:attrNameLst>
                                          <p:attrName>style.visibility</p:attrName>
                                        </p:attrNameLst>
                                      </p:cBhvr>
                                      <p:to>
                                        <p:strVal val="visible"/>
                                      </p:to>
                                    </p:set>
                                    <p:animEffect transition="in" filter="wheel(4)">
                                      <p:cBhvr additive="repl">
                                        <p:cTn id="22" dur="1000"/>
                                        <p:tgtEl>
                                          <p:spTgt spid="71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
          <p:cNvSpPr>
            <a:spLocks noChangeArrowheads="1"/>
          </p:cNvSpPr>
          <p:nvPr/>
        </p:nvSpPr>
        <p:spPr bwMode="auto">
          <a:xfrm>
            <a:off x="0" y="3013769"/>
            <a:ext cx="9144000"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1pPr>
            <a:lvl2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2pPr>
            <a:lvl3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3pPr>
            <a:lvl4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4pPr>
            <a:lvl5pPr eaLnBrk="0" hangingPunc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defRPr sz="2400">
                <a:solidFill>
                  <a:schemeClr val="bg1"/>
                </a:solidFill>
                <a:latin typeface="Times New Roman" panose="02020603050405020304" pitchFamily="18" charset="0"/>
                <a:ea typeface="Microsoft YaHei" panose="020B0503020204020204" pitchFamily="34" charset="-122"/>
              </a:defRPr>
            </a:lvl9pPr>
          </a:lstStyle>
          <a:p>
            <a:pPr algn="ctr" eaLnBrk="1" hangingPunct="1">
              <a:buClrTx/>
              <a:buFontTx/>
              <a:buNone/>
            </a:pPr>
            <a:r>
              <a:rPr lang="es-ES" altLang="pt-BR" sz="4000" b="1" dirty="0">
                <a:solidFill>
                  <a:srgbClr val="000000"/>
                </a:solidFill>
                <a:latin typeface="Arial" panose="020B0604020202020204" pitchFamily="34" charset="0"/>
                <a:cs typeface="Arial" panose="020B0604020202020204" pitchFamily="34" charset="0"/>
              </a:rPr>
              <a:t>Ondas estacionarias en una cuerda</a:t>
            </a:r>
          </a:p>
        </p:txBody>
      </p:sp>
    </p:spTree>
    <p:extLst>
      <p:ext uri="{BB962C8B-B14F-4D97-AF65-F5344CB8AC3E}">
        <p14:creationId xmlns:p14="http://schemas.microsoft.com/office/powerpoint/2010/main" val="348295674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ma de Office">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icrosoft YaHei" charset="-122"/>
          </a:defRPr>
        </a:defPPr>
      </a:lstStyle>
    </a:lnDef>
  </a:objectDefaults>
  <a:extraClrSchemeLst>
    <a:extraClrScheme>
      <a:clrScheme name="Tema de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ma de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ma de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ma de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ma de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ma de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ma de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5444</TotalTime>
  <Words>1136</Words>
  <Application>Microsoft Office PowerPoint</Application>
  <PresentationFormat>Presentación en pantalla (4:3)</PresentationFormat>
  <Paragraphs>174</Paragraphs>
  <Slides>37</Slides>
  <Notes>20</Notes>
  <HiddenSlides>0</HiddenSlides>
  <MMClips>0</MMClips>
  <ScaleCrop>false</ScaleCrop>
  <HeadingPairs>
    <vt:vector size="8" baseType="variant">
      <vt:variant>
        <vt:lpstr>Fuentes usadas</vt:lpstr>
      </vt:variant>
      <vt:variant>
        <vt:i4>10</vt:i4>
      </vt:variant>
      <vt:variant>
        <vt:lpstr>Tema</vt:lpstr>
      </vt:variant>
      <vt:variant>
        <vt:i4>1</vt:i4>
      </vt:variant>
      <vt:variant>
        <vt:lpstr>Servidores OLE incrustados</vt:lpstr>
      </vt:variant>
      <vt:variant>
        <vt:i4>1</vt:i4>
      </vt:variant>
      <vt:variant>
        <vt:lpstr>Títulos de diapositiva</vt:lpstr>
      </vt:variant>
      <vt:variant>
        <vt:i4>37</vt:i4>
      </vt:variant>
    </vt:vector>
  </HeadingPairs>
  <TitlesOfParts>
    <vt:vector size="49" baseType="lpstr">
      <vt:lpstr>Microsoft YaHei</vt:lpstr>
      <vt:lpstr>Arial</vt:lpstr>
      <vt:lpstr>Calibri</vt:lpstr>
      <vt:lpstr>Cambria Math</vt:lpstr>
      <vt:lpstr>Garamond</vt:lpstr>
      <vt:lpstr>Segoe UI</vt:lpstr>
      <vt:lpstr>Segoe UI Historic</vt:lpstr>
      <vt:lpstr>Symbol</vt:lpstr>
      <vt:lpstr>Times New Roman</vt:lpstr>
      <vt:lpstr>Wingdings</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Ondas estacionarias en cuerdas</vt:lpstr>
      <vt:lpstr>Presentación de PowerPoint</vt:lpstr>
      <vt:lpstr>Presentación de PowerPoint</vt:lpstr>
      <vt:lpstr>Presentación de PowerPoint</vt:lpstr>
      <vt:lpstr>Presentación de PowerPoint</vt:lpstr>
      <vt:lpstr>Presentación de PowerPoint</vt:lpstr>
      <vt:lpstr>Presentación de PowerPoint</vt:lpstr>
      <vt:lpstr>   Una onda estacionaria puede producirse en una columna de aire dentro de un instrumento en forma de tubo (órgano de iglesia).  Aquí las oscilaciones son longitudinales - paralelas al tubo, pero además pueden ilustrarse con un gráfico que muestra el desplazamiento de las moléculas de aire de su posición de equilibrio como una función del lugar en el tubo.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Movimiento Ondulatorio</dc:title>
  <dc:subject/>
  <dc:creator>Héctor E. Medellí Anaya</dc:creator>
  <cp:keywords/>
  <dc:description/>
  <cp:lastModifiedBy>Ernesto Gandolfo Raso</cp:lastModifiedBy>
  <cp:revision>501</cp:revision>
  <cp:lastPrinted>2017-10-25T11:12:25Z</cp:lastPrinted>
  <dcterms:created xsi:type="dcterms:W3CDTF">2001-12-20T20:14:58Z</dcterms:created>
  <dcterms:modified xsi:type="dcterms:W3CDTF">2019-10-15T22:16:05Z</dcterms:modified>
</cp:coreProperties>
</file>