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85" r:id="rId12"/>
    <p:sldId id="286" r:id="rId13"/>
    <p:sldId id="268" r:id="rId14"/>
    <p:sldId id="269" r:id="rId15"/>
    <p:sldId id="279" r:id="rId16"/>
    <p:sldId id="270" r:id="rId17"/>
    <p:sldId id="287" r:id="rId18"/>
    <p:sldId id="271" r:id="rId19"/>
    <p:sldId id="272" r:id="rId20"/>
    <p:sldId id="273" r:id="rId21"/>
    <p:sldId id="274" r:id="rId22"/>
    <p:sldId id="280" r:id="rId23"/>
    <p:sldId id="275" r:id="rId24"/>
    <p:sldId id="276" r:id="rId25"/>
    <p:sldId id="281" r:id="rId26"/>
    <p:sldId id="277" r:id="rId27"/>
    <p:sldId id="284" r:id="rId28"/>
    <p:sldId id="283" r:id="rId2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9" d="100"/>
          <a:sy n="19" d="100"/>
        </p:scale>
        <p:origin x="-1986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72FB-C498-49B3-AC8B-D29452A0EDDB}" type="datetimeFigureOut">
              <a:rPr lang="es-ES" smtClean="0"/>
              <a:pPr/>
              <a:t>13/08/2021</a:t>
            </a:fld>
            <a:endParaRPr lang="es-ES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706D7FC-A974-49D7-A2FC-0E0D88245C0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72FB-C498-49B3-AC8B-D29452A0EDDB}" type="datetimeFigureOut">
              <a:rPr lang="es-ES" smtClean="0"/>
              <a:pPr/>
              <a:t>13/08/2021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D7FC-A974-49D7-A2FC-0E0D88245C0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72FB-C498-49B3-AC8B-D29452A0EDDB}" type="datetimeFigureOut">
              <a:rPr lang="es-ES" smtClean="0"/>
              <a:pPr/>
              <a:t>13/08/2021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D7FC-A974-49D7-A2FC-0E0D88245C0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72FB-C498-49B3-AC8B-D29452A0EDDB}" type="datetimeFigureOut">
              <a:rPr lang="es-ES" smtClean="0"/>
              <a:pPr/>
              <a:t>13/08/2021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0706D7FC-A974-49D7-A2FC-0E0D88245C0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72FB-C498-49B3-AC8B-D29452A0EDDB}" type="datetimeFigureOut">
              <a:rPr lang="es-ES" smtClean="0"/>
              <a:pPr/>
              <a:t>13/08/2021</a:t>
            </a:fld>
            <a:endParaRPr lang="es-ES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D7FC-A974-49D7-A2FC-0E0D88245C0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72FB-C498-49B3-AC8B-D29452A0EDDB}" type="datetimeFigureOut">
              <a:rPr lang="es-ES" smtClean="0"/>
              <a:pPr/>
              <a:t>13/08/2021</a:t>
            </a:fld>
            <a:endParaRPr lang="es-E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D7FC-A974-49D7-A2FC-0E0D88245C0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72FB-C498-49B3-AC8B-D29452A0EDDB}" type="datetimeFigureOut">
              <a:rPr lang="es-ES" smtClean="0"/>
              <a:pPr/>
              <a:t>13/08/2021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0706D7FC-A974-49D7-A2FC-0E0D88245C0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72FB-C498-49B3-AC8B-D29452A0EDDB}" type="datetimeFigureOut">
              <a:rPr lang="es-ES" smtClean="0"/>
              <a:pPr/>
              <a:t>13/08/2021</a:t>
            </a:fld>
            <a:endParaRPr lang="es-E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D7FC-A974-49D7-A2FC-0E0D88245C0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72FB-C498-49B3-AC8B-D29452A0EDDB}" type="datetimeFigureOut">
              <a:rPr lang="es-ES" smtClean="0"/>
              <a:pPr/>
              <a:t>13/08/2021</a:t>
            </a:fld>
            <a:endParaRPr lang="es-ES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D7FC-A974-49D7-A2FC-0E0D88245C0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72FB-C498-49B3-AC8B-D29452A0EDDB}" type="datetimeFigureOut">
              <a:rPr lang="es-ES" smtClean="0"/>
              <a:pPr/>
              <a:t>13/08/2021</a:t>
            </a:fld>
            <a:endParaRPr lang="es-ES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D7FC-A974-49D7-A2FC-0E0D88245C0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72FB-C498-49B3-AC8B-D29452A0EDDB}" type="datetimeFigureOut">
              <a:rPr lang="es-ES" smtClean="0"/>
              <a:pPr/>
              <a:t>13/08/2021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6D7FC-A974-49D7-A2FC-0E0D88245C0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39C72FB-C498-49B3-AC8B-D29452A0EDDB}" type="datetimeFigureOut">
              <a:rPr lang="es-ES" smtClean="0"/>
              <a:pPr/>
              <a:t>13/08/2021</a:t>
            </a:fld>
            <a:endParaRPr lang="es-ES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706D7FC-A974-49D7-A2FC-0E0D88245C02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5816" y="548680"/>
            <a:ext cx="387706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772816"/>
            <a:ext cx="28860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5517232"/>
            <a:ext cx="42100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67744" y="5805264"/>
            <a:ext cx="6076731" cy="93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2060848"/>
            <a:ext cx="5400600" cy="3249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243013"/>
            <a:ext cx="7886700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975" y="1262063"/>
            <a:ext cx="802005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Voltímetro Analógico 500V Nov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1028" name="AutoShape 4" descr="Voltímetro Analógico 500V Novu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4 Imagen" descr="novus_voltimetro5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9712" y="827836"/>
            <a:ext cx="5112568" cy="4970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7125" y="908720"/>
            <a:ext cx="18097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025" y="1628800"/>
            <a:ext cx="798195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1063" y="1412776"/>
            <a:ext cx="73818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036205"/>
            <a:ext cx="7344816" cy="2625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3 CuadroTexto"/>
          <p:cNvSpPr txBox="1"/>
          <p:nvPr/>
        </p:nvSpPr>
        <p:spPr>
          <a:xfrm>
            <a:off x="2483768" y="44371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300v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619672" y="3429000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Clase= 2.5   X= tensión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419872" y="4293096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/>
              <a:t>100 v</a:t>
            </a:r>
            <a:endParaRPr lang="es-ES" sz="1100" dirty="0"/>
          </a:p>
        </p:txBody>
      </p:sp>
      <p:sp>
        <p:nvSpPr>
          <p:cNvPr id="8" name="7 CuadroTexto"/>
          <p:cNvSpPr txBox="1"/>
          <p:nvPr/>
        </p:nvSpPr>
        <p:spPr>
          <a:xfrm>
            <a:off x="3419872" y="4463534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/>
              <a:t>150 v</a:t>
            </a:r>
            <a:endParaRPr lang="es-ES" sz="1100" dirty="0"/>
          </a:p>
        </p:txBody>
      </p:sp>
      <p:sp>
        <p:nvSpPr>
          <p:cNvPr id="9" name="8 CuadroTexto"/>
          <p:cNvSpPr txBox="1"/>
          <p:nvPr/>
        </p:nvSpPr>
        <p:spPr>
          <a:xfrm>
            <a:off x="3419872" y="4653136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/>
              <a:t> 200 v</a:t>
            </a:r>
            <a:endParaRPr lang="es-ES" sz="11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3419872" y="4895582"/>
            <a:ext cx="8640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/>
              <a:t>300 v</a:t>
            </a:r>
            <a:endParaRPr lang="es-E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ase 2,5 precisión AC 0-300V de escala analógico voltímetro con pantalla:  Amazon.es: Bricolaje y herramienta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726" y="1268760"/>
            <a:ext cx="4234203" cy="3960440"/>
          </a:xfrm>
          <a:prstGeom prst="rect">
            <a:avLst/>
          </a:prstGeom>
          <a:noFill/>
        </p:spPr>
      </p:pic>
      <p:cxnSp>
        <p:nvCxnSpPr>
          <p:cNvPr id="4" name="3 Conector recto de flecha"/>
          <p:cNvCxnSpPr/>
          <p:nvPr/>
        </p:nvCxnSpPr>
        <p:spPr>
          <a:xfrm flipV="1">
            <a:off x="6516216" y="2492896"/>
            <a:ext cx="0" cy="18002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 de flecha"/>
          <p:cNvCxnSpPr/>
          <p:nvPr/>
        </p:nvCxnSpPr>
        <p:spPr>
          <a:xfrm>
            <a:off x="6516216" y="4293096"/>
            <a:ext cx="216024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Arco"/>
          <p:cNvSpPr/>
          <p:nvPr/>
        </p:nvSpPr>
        <p:spPr>
          <a:xfrm rot="10800000">
            <a:off x="6732240" y="764704"/>
            <a:ext cx="3024336" cy="3312368"/>
          </a:xfrm>
          <a:prstGeom prst="arc">
            <a:avLst>
              <a:gd name="adj1" fmla="val 16200000"/>
              <a:gd name="adj2" fmla="val 63151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5652120" y="2348880"/>
            <a:ext cx="79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latin typeface="Calibri"/>
              </a:rPr>
              <a:t>E  %</a:t>
            </a:r>
            <a:endParaRPr lang="es-ES" sz="24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7596336" y="4509120"/>
            <a:ext cx="1224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Posición </a:t>
            </a:r>
          </a:p>
          <a:p>
            <a:r>
              <a:rPr lang="es-AR" dirty="0" smtClean="0"/>
              <a:t>aguja</a:t>
            </a:r>
            <a:endParaRPr lang="es-E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462088"/>
            <a:ext cx="7886700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Dibuj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21636" y="980728"/>
            <a:ext cx="7222772" cy="4980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9588" y="1262063"/>
            <a:ext cx="8124825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463" y="1607815"/>
            <a:ext cx="783907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3765253"/>
            <a:ext cx="7776864" cy="290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688" y="548680"/>
            <a:ext cx="8048625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065" y="3140968"/>
            <a:ext cx="8025383" cy="2777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269" y="332656"/>
            <a:ext cx="8962227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3140967"/>
            <a:ext cx="7207952" cy="359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466461"/>
            <a:ext cx="7193806" cy="2674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990" y="1484783"/>
            <a:ext cx="8531482" cy="481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13" y="1128713"/>
            <a:ext cx="802957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9125" y="548680"/>
            <a:ext cx="7121227" cy="3637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9" name="Picture 1" descr="C:\Documents and Settings\Admin\Escritorio\laboratorio\5-MEDICION R-TRAFO-tp5\IMG_112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11760" y="4221088"/>
            <a:ext cx="3312368" cy="24842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75856" y="548680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/>
              <a:t>TIPOS DE CARGAS</a:t>
            </a:r>
            <a:endParaRPr lang="es-ES" sz="2000" dirty="0"/>
          </a:p>
        </p:txBody>
      </p:sp>
      <p:pic>
        <p:nvPicPr>
          <p:cNvPr id="3" name="2 Imagen" descr="TIPOS DE CARGA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980728"/>
            <a:ext cx="7272808" cy="54546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263" y="692696"/>
            <a:ext cx="799147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4909145"/>
            <a:ext cx="779145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https://lh3.googleusercontent.com/UjJ-7dRR90t2YYAukZuBgySOgvX_u3B9b46lGw30sVWy2U-MVJ_wzJEn5J8BtbF9agTJblt0G_4MI0mvEqq5p7aIRuJT1I4aGIupRwFMGKXuZLCnghKeOiOyJhs-t3jKvzAwxRIab_gW81-vTWCtwjSCwxtHU7x9lBVChqVmXgdWFh0jBplTCarM3W6-8RPlWPXwk6RoiLkd8jz4lawFySPhU4NLLWZRT1kEUMTIXkeNoww5aAIREIN9AI5W2IFD2vmUMpS6wrkImhFXN_C8pF43WBy8dXMh1Fcuad3_bUBJ0wRrEAWyZD8lu0Iz9VjnHSZMbfGpC2SSiZofi56QJ4kA6j-JrJndykD-MnM2A3VdTeU6Q1EULiy5cQ5iOkRtoRyZbECDfVIzHCB8PUSbZxz0SKAdUCJXBhPxRXSNfy4y7fg3lRpVvf4SGf_JiGG2WiRq5tTDPZl9iCs2FgGGJXI3YBQsYn3k06nkc7iNtL2gACsLtx2O6AGRAEi9B5JvA8UxmzClw_X6c8Q9ObmT7SXgzK8HBlM1tV7xBARNBR57Ymzf4ZFA9ovgQh6axSJTTF0jrSw_ZdA4orMZl9PBqyzKFANSPQf3GRoe8ojIeU3JHGl6OICzlO9phGUAmKRb3V96aUBUwrJ9fB15qbBHjr7wOwhPanlB-0gVbKM__mUhbi1InCQmn-M25j1LgjYpuAIK8Q5FGSEMRi5otWIPPk_C=w353-h265-no?authuser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980728"/>
            <a:ext cx="6648673" cy="49912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https://lh3.googleusercontent.com/NYWvMvr-E_Z2pfW2vW8eirNuaGBCYuPnJ7sW6cLqbmfvXP56rZJybGW3DXuFOTQDRACLomVXBSfYQYFli3w1wDnpsiIw96Cuo4dBxSbuGX3Z4XCWPzC_-7Nwk0k6NnLnk_-M2qO2Ywh36yZ8qi7znmjnmsC3sUHpZ8SSsrke-ejkYg1mx-3ntNkgQECjTRrijEqXyhwIXd1Gcl5J8Tg8gvVGl6uqw-KkyFv_8-Pk0iLRtexrHc1smLBcK7brSW0F7mnn1tkhPgYBi1ot058fOPa8Jx89ynnitC-lJIp8jNtbi0sVEHIMCRc4O69C9bbFGnBwFvwxuZmAsYVEPIsbhGJdFJxs8wC3tu3Ie2xMceY9mkJDXtAd5Vphs-Zjk_MSBtdThar6t59WXQeeekYBRZfUW2GcwPOfqttLvPDCOsi2rfZQ9CpE3jDf6V6FYL0jxRQXj35nL1zbWG6tEwiZB5UcQll_QlXONBDGapXQ8xs2elEmgLaSc8vWKbUxUCAkPdr3R4WpsvMWSGE7WvPK40o_uL4YVOggS5eMqTk1TodDBBBnA_5ryQpANbTqh8G5p2ePR3C_likqmXJprTUP1jhTy3llTcIsbkFbKRJN1NteeU7C35adVz0FzJFmXVzm9vbHkQ35xChsXSWuGp6CNmCRhyQq3Y-7A0gH5rLrymCoue1gAmzXRMXScbbW6OySOLkqvN3Am3OIP_eCgS1BPMl5=w674-h505-no?authuser=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6200000">
            <a:off x="5364012" y="980804"/>
            <a:ext cx="4021125" cy="3012861"/>
          </a:xfrm>
          <a:prstGeom prst="rect">
            <a:avLst/>
          </a:prstGeom>
          <a:noFill/>
        </p:spPr>
      </p:pic>
      <p:pic>
        <p:nvPicPr>
          <p:cNvPr id="38916" name="Picture 4" descr="https://lh3.googleusercontent.com/xvE1LIdm8tDbiD2f4A8fzABzi3CBWRu1oH-opqsniUg_MA6Ur84e2pXIYt0GMhdsd4cu_KtRQydYhKyKVj_D4VmNrUVVDz_pgJs4rfklkNIgdkR55CBvpANjwKIOH8jCGiwLuooLcJXkBcZ20o98r2-Q4h68_lhktUcYKX3E3ZdpR1Uvgr1f5NgxZxYzMhnviZS5saXL_u_OnU7wlxU97E5T9NmbMB2OWbFIv6d4RKsDk1PaZbDl7MeJuAK3cBvQcwkx7o46TL9z8fxq4bqLgzB5MdsOgILLE9CVxKMzJE-8D_ki09DvE6KILpjsLZ5Gfvr-ewxToUo6Hjp8AVydvCxxJ6wyuTmdVBgDAYVHR2PleAdPSmlMJU9mvf3hWuJVpdmaGaopNNgU4lrExYfunIJi8HFSv-mngRpVp9x815HY7N0ZewjHBgleIzbEhkgr-UloLSHhQkru4wXns95na5qblvrmhwfYEfi5TZ_60p3i0tDtWmlnJ7zQ4E61h6CM7vPIGLbYZ2jXc67LjsRacn0AdJpEN9MGE2pMpioyrD3yMfI4rY1gmKS3Kr6v86HS_tKmozrXfxEpaUChSDhVb8GmLNnUj7Ix4XGjo_iyNuapnoRyO4IEzd5dhFlJZbHSYEJgIqVJGTXcwhRDwbvZakA4WrUQgMQvuO0a3NoFiOkNonj0PlfiCeFmovsDSsD0S5S1X6RAGMgM1M9O1y4EqVyS=w285-h505-no?authuser=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04664"/>
            <a:ext cx="2411760" cy="3744416"/>
          </a:xfrm>
          <a:prstGeom prst="rect">
            <a:avLst/>
          </a:prstGeom>
          <a:noFill/>
        </p:spPr>
      </p:pic>
      <p:pic>
        <p:nvPicPr>
          <p:cNvPr id="38918" name="Picture 6" descr="https://lh3.googleusercontent.com/r9gk-EBeEBBDRIsdEc2i_89Be_ER029AJSzRDRE3qC3gkexqnditwIfPUbznGda7wN4rRbkYZr81hoPcx_oVL_aQmFBGLeXvgkle9gZe_T6cZY4CJbqcLB_jkw0pk8rSa9jWFXun70wuTEHIlo03JDpUYb8Mi8uoGKZ0NfO8nUx8id5CFDa3VgWxrVb7ukMbND0BkMCV-wsMA5uBb3Hd2k21iBk8vEv2unhP2PvFjs36x8XmgwvTuciIObFn-88m3-FPFJoA4fnHUz57kzlVw6gEv1ItQPv0ZpybSxXj8abnovRqIaeuyXa9wz_UGbdmsu_QQomhMUZxDhn4DoeQFifpzaiXaAGqFq8kLS92KizM-_S3UeGQnjUAaV5FI_bg28vjRRhvPskP7Xbu5iAxX4aboY9QVm00YX1-96X4fJyQhnq2OkkF7W-86yLQzlPICAu8HjYmDJXKFK6ih5KA3PA99NYwT_eMVm6ziJTTllkUonwn-D81aXp0JLpzpCb4WtJxm_nIhXsdcEsjmWen9Kgp4tJnwW5zZOJSmtgu3U718-HQCUaNJugpmf-pxxdY1qJ6NAgczKKEZzRZWSJso5aqIYss2MiVo4wOxl2nwcfvzD_T3Q3jvkV7Fk89lB26DT6kle69YzR-cAjc3ZY2jlWYyPUc0eoGUuDes9YnrxwmTSnCvUGs_acAEC3RDk-5irUEE2akV6M8_DVvA6_EjqGy=w285-h505-no?authuser=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08" y="404664"/>
            <a:ext cx="2483777" cy="40324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" y="764704"/>
            <a:ext cx="782955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1513" y="1281113"/>
            <a:ext cx="780097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8" y="1484784"/>
            <a:ext cx="793432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8" y="2967038"/>
            <a:ext cx="78200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838" y="1916410"/>
            <a:ext cx="79343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25" y="1266825"/>
            <a:ext cx="75247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25" y="2152650"/>
            <a:ext cx="775335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325" y="1685925"/>
            <a:ext cx="7753350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392</TotalTime>
  <Words>23</Words>
  <Application>Microsoft Office PowerPoint</Application>
  <PresentationFormat>Presentación en pantalla (4:3)</PresentationFormat>
  <Paragraphs>10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29" baseType="lpstr">
      <vt:lpstr>Viajes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  <vt:lpstr>Diapositiva 27</vt:lpstr>
      <vt:lpstr>Diapositiva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Admin</dc:creator>
  <cp:lastModifiedBy>Admin</cp:lastModifiedBy>
  <cp:revision>27</cp:revision>
  <dcterms:created xsi:type="dcterms:W3CDTF">2019-08-21T22:08:16Z</dcterms:created>
  <dcterms:modified xsi:type="dcterms:W3CDTF">2021-08-13T09:30:43Z</dcterms:modified>
</cp:coreProperties>
</file>