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1" r:id="rId18"/>
    <p:sldId id="270" r:id="rId1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77CF-2DC7-4AD9-B797-30E6191416F9}" type="datetimeFigureOut">
              <a:rPr lang="es-CL" smtClean="0"/>
              <a:pPr/>
              <a:t>30-03-2012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A5E-4BA0-4FA2-B503-0BBC946C658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77CF-2DC7-4AD9-B797-30E6191416F9}" type="datetimeFigureOut">
              <a:rPr lang="es-CL" smtClean="0"/>
              <a:pPr/>
              <a:t>30-03-2012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A5E-4BA0-4FA2-B503-0BBC946C658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77CF-2DC7-4AD9-B797-30E6191416F9}" type="datetimeFigureOut">
              <a:rPr lang="es-CL" smtClean="0"/>
              <a:pPr/>
              <a:t>30-03-2012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A5E-4BA0-4FA2-B503-0BBC946C658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77CF-2DC7-4AD9-B797-30E6191416F9}" type="datetimeFigureOut">
              <a:rPr lang="es-CL" smtClean="0"/>
              <a:pPr/>
              <a:t>30-03-2012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A5E-4BA0-4FA2-B503-0BBC946C658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77CF-2DC7-4AD9-B797-30E6191416F9}" type="datetimeFigureOut">
              <a:rPr lang="es-CL" smtClean="0"/>
              <a:pPr/>
              <a:t>30-03-2012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A5E-4BA0-4FA2-B503-0BBC946C658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77CF-2DC7-4AD9-B797-30E6191416F9}" type="datetimeFigureOut">
              <a:rPr lang="es-CL" smtClean="0"/>
              <a:pPr/>
              <a:t>30-03-2012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A5E-4BA0-4FA2-B503-0BBC946C658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77CF-2DC7-4AD9-B797-30E6191416F9}" type="datetimeFigureOut">
              <a:rPr lang="es-CL" smtClean="0"/>
              <a:pPr/>
              <a:t>30-03-2012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A5E-4BA0-4FA2-B503-0BBC946C658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77CF-2DC7-4AD9-B797-30E6191416F9}" type="datetimeFigureOut">
              <a:rPr lang="es-CL" smtClean="0"/>
              <a:pPr/>
              <a:t>30-03-2012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A5E-4BA0-4FA2-B503-0BBC946C658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77CF-2DC7-4AD9-B797-30E6191416F9}" type="datetimeFigureOut">
              <a:rPr lang="es-CL" smtClean="0"/>
              <a:pPr/>
              <a:t>30-03-2012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A5E-4BA0-4FA2-B503-0BBC946C658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77CF-2DC7-4AD9-B797-30E6191416F9}" type="datetimeFigureOut">
              <a:rPr lang="es-CL" smtClean="0"/>
              <a:pPr/>
              <a:t>30-03-2012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A5E-4BA0-4FA2-B503-0BBC946C658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77CF-2DC7-4AD9-B797-30E6191416F9}" type="datetimeFigureOut">
              <a:rPr lang="es-CL" smtClean="0"/>
              <a:pPr/>
              <a:t>30-03-2012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A5E-4BA0-4FA2-B503-0BBC946C658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177CF-2DC7-4AD9-B797-30E6191416F9}" type="datetimeFigureOut">
              <a:rPr lang="es-CL" smtClean="0"/>
              <a:pPr/>
              <a:t>30-03-2012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5AA5E-4BA0-4FA2-B503-0BBC946C658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1152128"/>
          </a:xfrm>
        </p:spPr>
        <p:txBody>
          <a:bodyPr>
            <a:normAutofit fontScale="90000"/>
          </a:bodyPr>
          <a:lstStyle/>
          <a:p>
            <a:r>
              <a:rPr lang="es-CL" sz="4000" dirty="0" smtClean="0"/>
              <a:t>Clasificación del mantenimiento según AFNOR</a:t>
            </a:r>
            <a:endParaRPr lang="es-CL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5" y="1916832"/>
            <a:ext cx="643627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Mantenimiento Sistemático</a:t>
            </a:r>
            <a:endParaRPr lang="es-CL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537" y="2780928"/>
            <a:ext cx="7400925" cy="148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Mantenimiento Sistemático</a:t>
            </a:r>
            <a:endParaRPr lang="es-CL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663787" y="-135395"/>
            <a:ext cx="4176462" cy="756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Mantenimiento Condicional o Predictivo</a:t>
            </a:r>
            <a:endParaRPr lang="es-CL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2856"/>
            <a:ext cx="8229600" cy="294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Mantenimiento Condicional o Predictivo</a:t>
            </a:r>
            <a:endParaRPr lang="es-CL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24944"/>
            <a:ext cx="8075240" cy="14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Ventajas del </a:t>
            </a:r>
            <a:r>
              <a:rPr lang="es-CL" dirty="0"/>
              <a:t>M</a:t>
            </a:r>
            <a:r>
              <a:rPr lang="es-CL" dirty="0" smtClean="0"/>
              <a:t>antenimiento Predictivo</a:t>
            </a:r>
            <a:endParaRPr lang="es-CL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229600" cy="435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Políticas o </a:t>
            </a:r>
            <a:r>
              <a:rPr lang="es-CL" dirty="0" smtClean="0"/>
              <a:t>E</a:t>
            </a:r>
            <a:r>
              <a:rPr lang="es-CL" dirty="0" smtClean="0"/>
              <a:t>strategias Mantenimiento</a:t>
            </a:r>
            <a:endParaRPr lang="es-C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1829594"/>
            <a:ext cx="744855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Políticas o Estrategias Mantenimiento</a:t>
            </a:r>
            <a:endParaRPr lang="es-C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1556792"/>
            <a:ext cx="7181850" cy="409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92696"/>
            <a:ext cx="7848872" cy="512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5"/>
            <a:ext cx="734481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Tipos de Mantenimiento según AFNOR X60010 y 60011</a:t>
            </a:r>
            <a:endParaRPr lang="es-C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770" y="1600201"/>
            <a:ext cx="761446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Mantenimiento Correctivo</a:t>
            </a:r>
            <a:endParaRPr lang="es-C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8003232" cy="403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Mantenimiento Correctivo</a:t>
            </a:r>
            <a:endParaRPr lang="es-C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7"/>
            <a:ext cx="8003232" cy="307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Procedimiento a seguir ante una rotura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L" dirty="0" smtClean="0"/>
              <a:t>Efectuar un diagnóstico para determinar cuales fueron los componentes dañados y cuales hay que cambiar.</a:t>
            </a:r>
          </a:p>
          <a:p>
            <a:r>
              <a:rPr lang="es-CL" dirty="0" smtClean="0"/>
              <a:t>Determinar el tiempo estimado de reparación y analizar si se pueden realizar reparaciones de emergencia para que la máquina, equipos o instalaciones puedan seguir funcionando a ritmo normal o aun ritmo menor o disminuido</a:t>
            </a:r>
          </a:p>
          <a:p>
            <a:r>
              <a:rPr lang="es-CL" dirty="0" smtClean="0"/>
              <a:t>Establecer la cantidad de operarios, medios y herramientas para repararla</a:t>
            </a:r>
          </a:p>
          <a:p>
            <a:r>
              <a:rPr lang="es-CL" dirty="0" smtClean="0"/>
              <a:t>Gestionar los repuestos si hubiese stock en la empresa o de lo contrario activar su compra  o construcción. 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Mantenimiento Modificativo</a:t>
            </a:r>
            <a:endParaRPr lang="es-C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0771"/>
            <a:ext cx="8229600" cy="438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Mantenimiento Modificativo</a:t>
            </a:r>
            <a:endParaRPr lang="es-C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8840"/>
            <a:ext cx="8229600" cy="310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Mantenimiento Preventivo</a:t>
            </a:r>
            <a:endParaRPr lang="es-C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2348880"/>
            <a:ext cx="7296150" cy="236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Mantenimiento Preventivo</a:t>
            </a:r>
            <a:endParaRPr lang="es-CL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058" y="1600200"/>
            <a:ext cx="78318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551</TotalTime>
  <Words>136</Words>
  <Application>Microsoft Office PowerPoint</Application>
  <PresentationFormat>Presentación en pantalla (4:3)</PresentationFormat>
  <Paragraphs>20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Clasificación del mantenimiento según AFNOR</vt:lpstr>
      <vt:lpstr>Tipos de Mantenimiento según AFNOR X60010 y 60011</vt:lpstr>
      <vt:lpstr>Mantenimiento Correctivo</vt:lpstr>
      <vt:lpstr>Mantenimiento Correctivo</vt:lpstr>
      <vt:lpstr>Procedimiento a seguir ante una rotura</vt:lpstr>
      <vt:lpstr>Mantenimiento Modificativo</vt:lpstr>
      <vt:lpstr>Mantenimiento Modificativo</vt:lpstr>
      <vt:lpstr>Mantenimiento Preventivo</vt:lpstr>
      <vt:lpstr>Mantenimiento Preventivo</vt:lpstr>
      <vt:lpstr>Mantenimiento Sistemático</vt:lpstr>
      <vt:lpstr>Mantenimiento Sistemático</vt:lpstr>
      <vt:lpstr>Mantenimiento Condicional o Predictivo</vt:lpstr>
      <vt:lpstr>Mantenimiento Condicional o Predictivo</vt:lpstr>
      <vt:lpstr>Ventajas del Mantenimiento Predictivo</vt:lpstr>
      <vt:lpstr>Políticas o Estrategias Mantenimiento</vt:lpstr>
      <vt:lpstr>Políticas o Estrategias Mantenimiento</vt:lpstr>
      <vt:lpstr>Diapositiva 17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del mantenimiento según AFNOR</dc:title>
  <dc:creator>Angel Alejandro</dc:creator>
  <cp:lastModifiedBy>Angel Alejandro</cp:lastModifiedBy>
  <cp:revision>3</cp:revision>
  <dcterms:created xsi:type="dcterms:W3CDTF">2012-03-27T18:16:28Z</dcterms:created>
  <dcterms:modified xsi:type="dcterms:W3CDTF">2012-03-30T20:09:17Z</dcterms:modified>
</cp:coreProperties>
</file>