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87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4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838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9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77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837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5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38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5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93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9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0A97-F36F-4BC1-AEB8-59CF3D9EF3FF}" type="datetimeFigureOut">
              <a:rPr lang="es-AR" smtClean="0"/>
              <a:t>05/04/2022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6BF6-C4E4-444E-95C4-5F8B0CE353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7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200" dirty="0" smtClean="0">
                <a:latin typeface="Cambria" panose="02040503050406030204" pitchFamily="18" charset="0"/>
              </a:rPr>
              <a:t>Sistema mecánico rotacional</a:t>
            </a:r>
            <a:endParaRPr lang="es-AR" sz="3200" dirty="0">
              <a:latin typeface="Cambria" panose="02040503050406030204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937" y="2321252"/>
            <a:ext cx="3026429" cy="2608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8" y="2321252"/>
            <a:ext cx="2911263" cy="2608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1706937" y="1801906"/>
            <a:ext cx="302642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Sistema Real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732898" y="1801906"/>
            <a:ext cx="291126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Sistema Físico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Conector recto de flecha 10"/>
          <p:cNvCxnSpPr>
            <a:endCxn id="15" idx="3"/>
          </p:cNvCxnSpPr>
          <p:nvPr/>
        </p:nvCxnSpPr>
        <p:spPr>
          <a:xfrm>
            <a:off x="3840018" y="3778526"/>
            <a:ext cx="1517753" cy="414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 flipH="1">
            <a:off x="5357771" y="2941638"/>
            <a:ext cx="160372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Elemento de Rigidez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Conector recto de flecha 13"/>
          <p:cNvCxnSpPr>
            <a:endCxn id="12" idx="3"/>
          </p:cNvCxnSpPr>
          <p:nvPr/>
        </p:nvCxnSpPr>
        <p:spPr>
          <a:xfrm flipV="1">
            <a:off x="2716306" y="3264804"/>
            <a:ext cx="2641465" cy="441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 flipH="1">
            <a:off x="5357771" y="3869975"/>
            <a:ext cx="160372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Elemento de inercia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6961499" y="3101581"/>
            <a:ext cx="1173972" cy="141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523130" y="4427189"/>
            <a:ext cx="578223" cy="5022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Conector recto de flecha 30"/>
          <p:cNvCxnSpPr>
            <a:stCxn id="27" idx="6"/>
            <a:endCxn id="33" idx="3"/>
          </p:cNvCxnSpPr>
          <p:nvPr/>
        </p:nvCxnSpPr>
        <p:spPr>
          <a:xfrm>
            <a:off x="4101353" y="4678337"/>
            <a:ext cx="1256418" cy="32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5357771" y="4813809"/>
            <a:ext cx="160372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Entrada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475645" y="2470100"/>
            <a:ext cx="279612" cy="331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6" name="Conector recto de flecha 35"/>
          <p:cNvCxnSpPr>
            <a:stCxn id="34" idx="6"/>
          </p:cNvCxnSpPr>
          <p:nvPr/>
        </p:nvCxnSpPr>
        <p:spPr>
          <a:xfrm flipV="1">
            <a:off x="3755257" y="2393576"/>
            <a:ext cx="1623567" cy="24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 flipH="1">
            <a:off x="5378824" y="2072969"/>
            <a:ext cx="160372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Respuesta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7" name="Conector recto de flecha 66"/>
          <p:cNvCxnSpPr>
            <a:stCxn id="15" idx="1"/>
          </p:cNvCxnSpPr>
          <p:nvPr/>
        </p:nvCxnSpPr>
        <p:spPr>
          <a:xfrm flipV="1">
            <a:off x="6961499" y="3587969"/>
            <a:ext cx="2284613" cy="60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1318" y="361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Determinación del modelo matemático</a:t>
            </a:r>
            <a:endParaRPr lang="es-AR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107142" y="1690688"/>
                <a:ext cx="4271682" cy="435133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𝑛𝑒𝑡𝑜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arenR"/>
                </a:pPr>
                <a:endParaRPr lang="es-A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142" y="1690688"/>
                <a:ext cx="4271682" cy="435133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/>
              <p:cNvSpPr txBox="1">
                <a:spLocks/>
              </p:cNvSpPr>
              <p:nvPr/>
            </p:nvSpPr>
            <p:spPr>
              <a:xfrm>
                <a:off x="5378823" y="1690688"/>
                <a:ext cx="5818095" cy="43513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A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A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A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23" y="1690688"/>
                <a:ext cx="5818095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/>
          <p:nvPr/>
        </p:nvCxnSpPr>
        <p:spPr>
          <a:xfrm flipH="1">
            <a:off x="4919383" y="4195482"/>
            <a:ext cx="885265" cy="2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916205" y="4323230"/>
            <a:ext cx="2723030" cy="699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8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01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Obtención de la función de transferencia</a:t>
            </a:r>
            <a:endParaRPr lang="es-AR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916"/>
                <a:ext cx="10515600" cy="50292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acc>
                            <m:accPr>
                              <m:chr m:val="̈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̇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s-AR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𝑏𝐿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s-AR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marL="0" indent="0" algn="ctr">
                  <a:buNone/>
                </a:pPr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916"/>
                <a:ext cx="10515600" cy="5029201"/>
              </a:xfrm>
              <a:blipFill rotWithShape="0">
                <a:blip r:embed="rId2"/>
                <a:stretch>
                  <a:fillRect t="-2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4805082" y="5607424"/>
            <a:ext cx="2550459" cy="699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40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Expresión de la función de transferencia</a:t>
            </a:r>
            <a:endParaRPr lang="es-AR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770"/>
                <a:ext cx="10515600" cy="46341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𝜁𝜉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𝐼𝑑𝑒𝑛𝑡𝑖𝑓𝑖𝑐𝑎𝑚𝑜𝑠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A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𝑘𝐼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770"/>
                <a:ext cx="10515600" cy="463419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5271247" y="5002306"/>
            <a:ext cx="1734671" cy="995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5376582" y="3174065"/>
            <a:ext cx="1508312" cy="725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626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40</Words>
  <Application>Microsoft Office PowerPoint</Application>
  <PresentationFormat>Panorámica</PresentationFormat>
  <Paragraphs>45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Tema de Office</vt:lpstr>
      <vt:lpstr>Sistema mecánico rotacional</vt:lpstr>
      <vt:lpstr>Determinación del modelo matemático</vt:lpstr>
      <vt:lpstr>Obtención de la función de transferencia</vt:lpstr>
      <vt:lpstr>Expresión de la función de transferencia</vt:lpstr>
    </vt:vector>
  </TitlesOfParts>
  <Company>TuSoft.org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TuSoft</dc:creator>
  <cp:lastModifiedBy>TuSoft</cp:lastModifiedBy>
  <cp:revision>23</cp:revision>
  <dcterms:created xsi:type="dcterms:W3CDTF">2022-04-02T19:58:23Z</dcterms:created>
  <dcterms:modified xsi:type="dcterms:W3CDTF">2022-04-05T11:06:24Z</dcterms:modified>
</cp:coreProperties>
</file>