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7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2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23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355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8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932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12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3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736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9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1075-28A5-4775-9C6F-AF1394EEF965}" type="datetimeFigureOut">
              <a:rPr lang="es-AR" smtClean="0"/>
              <a:t>14/06/2022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B097-1CA7-4F8D-B9BE-CD71E28B0F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5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93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39906" y="672353"/>
                <a:ext cx="10515600" cy="5491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Función de transferencia sin tiempo muerto: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s-AR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+1)(0.5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A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b="0" dirty="0" smtClean="0"/>
              </a:p>
              <a:p>
                <a:pPr marL="0" indent="0">
                  <a:buNone/>
                </a:pPr>
                <a:endParaRPr lang="es-A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b="0" dirty="0" smtClean="0"/>
              </a:p>
              <a:p>
                <a:pPr marL="0" indent="0" algn="ctr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906" y="672353"/>
                <a:ext cx="10515600" cy="5491163"/>
              </a:xfrm>
              <a:blipFill rotWithShape="0">
                <a:blip r:embed="rId2"/>
                <a:stretch>
                  <a:fillRect l="-638" t="-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9623"/>
                <a:ext cx="10515600" cy="59080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sz="2000" dirty="0" smtClean="0"/>
              </a:p>
              <a:p>
                <a:pPr marL="0" indent="0">
                  <a:buNone/>
                </a:pPr>
                <a:endParaRPr lang="es-A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A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 smtClean="0"/>
              </a:p>
              <a:p>
                <a:pPr marL="0" indent="0">
                  <a:buNone/>
                </a:pPr>
                <a:endParaRPr lang="es-A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AR" sz="2000" dirty="0" smtClean="0"/>
              </a:p>
              <a:p>
                <a:pPr marL="0" indent="0">
                  <a:buNone/>
                </a:pPr>
                <a:endParaRPr lang="es-AR" sz="2000" dirty="0"/>
              </a:p>
              <a:p>
                <a:pPr marL="0" indent="0">
                  <a:buNone/>
                </a:pPr>
                <a:endParaRPr lang="es-AR" sz="2000" dirty="0" smtClean="0"/>
              </a:p>
              <a:p>
                <a:pPr marL="0" indent="0">
                  <a:buNone/>
                </a:pPr>
                <a:endParaRPr lang="es-AR" sz="2000" dirty="0"/>
              </a:p>
              <a:p>
                <a:pPr marL="0" indent="0">
                  <a:buNone/>
                </a:pPr>
                <a:endParaRPr lang="es-A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9623"/>
                <a:ext cx="10515600" cy="590802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/>
          <p:cNvSpPr/>
          <p:nvPr/>
        </p:nvSpPr>
        <p:spPr>
          <a:xfrm rot="5400000">
            <a:off x="4706400" y="2734306"/>
            <a:ext cx="484094" cy="2295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errar llave 4"/>
          <p:cNvSpPr/>
          <p:nvPr/>
        </p:nvSpPr>
        <p:spPr>
          <a:xfrm rot="5400000">
            <a:off x="7368987" y="2496813"/>
            <a:ext cx="484095" cy="2770093"/>
          </a:xfrm>
          <a:prstGeom prst="rightBrace">
            <a:avLst>
              <a:gd name="adj1" fmla="val 555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542726" y="436403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26" y="4364033"/>
                <a:ext cx="81144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409623" y="4344325"/>
            <a:ext cx="264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Respuesta transitoria</a:t>
            </a:r>
            <a:endParaRPr lang="es-A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12141" y="5002306"/>
            <a:ext cx="3361765" cy="49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Ejercicio 3</a:t>
            </a:r>
            <a:endParaRPr lang="es-AR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𝑑𝑖𝑎𝑔𝑟𝑎𝑚𝑎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𝐵𝑜𝑑𝑒</m:t>
                      </m:r>
                    </m:oMath>
                  </m:oMathPara>
                </a14:m>
                <a:endParaRPr lang="es-A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A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422738"/>
                  </p:ext>
                </p:extLst>
              </p:nvPr>
            </p:nvGraphicFramePr>
            <p:xfrm>
              <a:off x="1060076" y="2494677"/>
              <a:ext cx="10071848" cy="2118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346948"/>
                    <a:gridCol w="914400"/>
                    <a:gridCol w="941294"/>
                    <a:gridCol w="1143000"/>
                    <a:gridCol w="1559858"/>
                    <a:gridCol w="1075765"/>
                    <a:gridCol w="1869141"/>
                    <a:gridCol w="122144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𝑅𝐴</m:t>
                                </m:r>
                              </m:oMath>
                            </m:oMathPara>
                          </a14:m>
                          <a:endParaRPr lang="es-A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AR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𝑟𝑎𝑑</m:t>
                                    </m:r>
                                  </m:e>
                                </m:d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62.83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572.60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565.49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-7.11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-0.711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12.57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0.76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117.53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113.10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-4.43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-2.215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0.235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59.49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56.55</a:t>
                          </a:r>
                          <a:endParaRPr lang="es-AR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-2.94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-2.94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0.0523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30.05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28.27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-1.78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-3.56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-204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422738"/>
                  </p:ext>
                </p:extLst>
              </p:nvPr>
            </p:nvGraphicFramePr>
            <p:xfrm>
              <a:off x="1060076" y="2494677"/>
              <a:ext cx="10071848" cy="2118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346948"/>
                    <a:gridCol w="914400"/>
                    <a:gridCol w="941294"/>
                    <a:gridCol w="1143000"/>
                    <a:gridCol w="1559858"/>
                    <a:gridCol w="1075765"/>
                    <a:gridCol w="1869141"/>
                    <a:gridCol w="1221442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2" t="-952" r="-649774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8000" t="-952" r="-857333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0000" t="-952" r="-729677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0319" t="-952" r="-50159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9297" t="-952" r="-268359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1705" t="-952" r="-290341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3616" t="-952" r="-66450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3383" t="-952" r="-1493" b="-24476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62.83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572.60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565.49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-7.11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-0.711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12.57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0.76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117.53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113.10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-4.43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-2.215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0.235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59.49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56.55</a:t>
                          </a:r>
                          <a:endParaRPr lang="es-AR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-2.94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-2.94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0.0523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30.05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9T = 28.27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-1.78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-3.56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-204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4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352493"/>
                  </p:ext>
                </p:extLst>
              </p:nvPr>
            </p:nvGraphicFramePr>
            <p:xfrm>
              <a:off x="2126876" y="1755088"/>
              <a:ext cx="3942230" cy="2180146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060077"/>
                    <a:gridCol w="966618"/>
                    <a:gridCol w="947347"/>
                    <a:gridCol w="9681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𝑟𝑎𝑑</m:t>
                                        </m:r>
                                      </m:num>
                                      <m:den>
                                        <m: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𝑅𝐴</m:t>
                                </m:r>
                              </m:oMath>
                            </m:oMathPara>
                          </a14:m>
                          <a:endParaRPr lang="es-A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𝑅𝐴</m:t>
                                </m:r>
                                <m:r>
                                  <a:rPr lang="es-AR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es-AR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8.40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0.76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-2.38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0.235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-12.58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0.0523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-25.63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-204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352493"/>
                  </p:ext>
                </p:extLst>
              </p:nvPr>
            </p:nvGraphicFramePr>
            <p:xfrm>
              <a:off x="2126876" y="1755088"/>
              <a:ext cx="3942230" cy="2180146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060077"/>
                    <a:gridCol w="966618"/>
                    <a:gridCol w="947347"/>
                    <a:gridCol w="968188"/>
                  </a:tblGrid>
                  <a:tr h="70186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" t="-862" r="-274138" b="-2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0063" t="-862" r="-200000" b="-2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103" t="-862" r="-103846" b="-2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8176" t="-862" r="-1887" b="-2215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8.40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0.76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-2.38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0.235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12.58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0.0523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25.63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-204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11306" y="56160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AR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s-A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19232"/>
                  </p:ext>
                </p:extLst>
              </p:nvPr>
            </p:nvGraphicFramePr>
            <p:xfrm>
              <a:off x="6726891" y="1755088"/>
              <a:ext cx="3108526" cy="2180146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192991"/>
                    <a:gridCol w="947347"/>
                    <a:gridCol w="9681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𝑟𝑎𝑑</m:t>
                                        </m:r>
                                      </m:num>
                                      <m:den>
                                        <m:r>
                                          <a:rPr lang="es-A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𝑅𝐴</m:t>
                                </m:r>
                                <m:r>
                                  <a:rPr lang="es-AR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es-AR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A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AR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-12.55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-25.8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</a:rPr>
                            <a:t>-205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19232"/>
                  </p:ext>
                </p:extLst>
              </p:nvPr>
            </p:nvGraphicFramePr>
            <p:xfrm>
              <a:off x="6726891" y="1755088"/>
              <a:ext cx="3108526" cy="2180146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192991"/>
                    <a:gridCol w="947347"/>
                    <a:gridCol w="968188"/>
                  </a:tblGrid>
                  <a:tr h="70186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0" t="-862" r="-162245" b="-2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6282" t="-862" r="-103846" b="-2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2013" t="-862" r="-1887" b="-22241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8.39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-40.72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-2.3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-127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12.55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25.8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</a:rPr>
                            <a:t>-</a:t>
                          </a:r>
                          <a:r>
                            <a:rPr lang="es-AR" dirty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</a:rPr>
                            <a:t>205</a:t>
                          </a:r>
                          <a:endPara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837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143</Words>
  <Application>Microsoft Office PowerPoint</Application>
  <PresentationFormat>Panorámica</PresentationFormat>
  <Paragraphs>107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Ejercicio 3</vt:lpstr>
      <vt:lpstr>Presentación de PowerPoint</vt:lpstr>
    </vt:vector>
  </TitlesOfParts>
  <Company>TuSoft.org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TuSoft</dc:creator>
  <cp:lastModifiedBy>TuSoft</cp:lastModifiedBy>
  <cp:revision>31</cp:revision>
  <dcterms:created xsi:type="dcterms:W3CDTF">2022-06-11T02:12:14Z</dcterms:created>
  <dcterms:modified xsi:type="dcterms:W3CDTF">2022-06-14T23:09:34Z</dcterms:modified>
</cp:coreProperties>
</file>