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mtClean="0"/>
              <a:t>uml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427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2037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Circuito</vt:lpstr>
      <vt:lpstr>uml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juan andres olivares hernandez</dc:creator>
  <cp:lastModifiedBy>juan andres olivares hernandez</cp:lastModifiedBy>
  <cp:revision>1</cp:revision>
  <dcterms:created xsi:type="dcterms:W3CDTF">2020-06-06T15:42:25Z</dcterms:created>
  <dcterms:modified xsi:type="dcterms:W3CDTF">2020-06-06T15:43:25Z</dcterms:modified>
</cp:coreProperties>
</file>