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5b0eeca1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5b0eeca1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d420fa75d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d420fa75d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5b0eeca1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5b0eeca1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d420fa75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d420fa75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d8127f26a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d8127f26a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d420fa7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d420fa7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d420fa75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d420fa7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5b0eeca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5b0eeca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d420fa75d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d420fa75d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5b0eeca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5b0eeca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d420fa75d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d420fa75d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140050" y="253725"/>
            <a:ext cx="6951600" cy="18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API REST y </a:t>
            </a:r>
            <a:r>
              <a:rPr lang="es" sz="5000"/>
              <a:t>Postman</a:t>
            </a:r>
            <a:endParaRPr sz="5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526500" y="3782000"/>
            <a:ext cx="2070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Jesús Martínez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Carlos M. Villar Méndez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José Antonio Reina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550" y="1554525"/>
            <a:ext cx="4281750" cy="17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Parámetros Entrada y Salida PUT</a:t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1297500" y="1375075"/>
            <a:ext cx="3129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Entrada: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name: String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 txBox="1"/>
          <p:nvPr/>
        </p:nvSpPr>
        <p:spPr>
          <a:xfrm>
            <a:off x="4683675" y="1411525"/>
            <a:ext cx="3207900" cy="26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Salida: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id: Alfanumérico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name: String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closed: boolean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idOrganization: Alfanumérico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idEnterprise: String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pinned: boolean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url: Alfanumérico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ShortURL: Alfanumérico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2642550" y="-131850"/>
            <a:ext cx="40065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Ejemplo de uso: DELETE</a:t>
            </a:r>
            <a:endParaRPr u="sng"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87" y="722175"/>
            <a:ext cx="7951727" cy="430945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 txBox="1"/>
          <p:nvPr/>
        </p:nvSpPr>
        <p:spPr>
          <a:xfrm>
            <a:off x="2642550" y="336950"/>
            <a:ext cx="48771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El método DELETE borra un recurso en específico.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1457900" y="372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Parámetros Entrada y Salida DELETE</a:t>
            </a:r>
            <a:endParaRPr/>
          </a:p>
        </p:txBody>
      </p:sp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1297500" y="1375075"/>
            <a:ext cx="3129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Entrada: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organization_tags: boolean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organization_enterprise: </a:t>
            </a:r>
            <a:r>
              <a:rPr lang="es"/>
              <a:t>boolean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organization_disable_mock:</a:t>
            </a:r>
            <a:r>
              <a:rPr lang="es"/>
              <a:t>boolean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myPrefs:</a:t>
            </a:r>
            <a:r>
              <a:rPr lang="es"/>
              <a:t>boolean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fields:Alfanumérico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pluginData: </a:t>
            </a:r>
            <a:r>
              <a:rPr lang="es"/>
              <a:t>boolean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organization_pluginData:</a:t>
            </a:r>
            <a:r>
              <a:rPr lang="es"/>
              <a:t>boolean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boardPlugins:</a:t>
            </a:r>
            <a:r>
              <a:rPr lang="es"/>
              <a:t>boolean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token :</a:t>
            </a:r>
            <a:r>
              <a:rPr lang="es"/>
              <a:t>Alfanumérico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key:</a:t>
            </a:r>
            <a:r>
              <a:rPr lang="es"/>
              <a:t>Alfanumérico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"/>
          <p:cNvSpPr txBox="1"/>
          <p:nvPr/>
        </p:nvSpPr>
        <p:spPr>
          <a:xfrm>
            <a:off x="4683675" y="1411525"/>
            <a:ext cx="3207900" cy="26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Salida: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value: String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¿Qué es una API?</a:t>
            </a:r>
            <a:endParaRPr u="sng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179525"/>
            <a:ext cx="7257300" cy="10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API significa interfaz de programación de aplicaciones, e</a:t>
            </a:r>
            <a:r>
              <a:rPr lang="es" sz="1500"/>
              <a:t>s una biblioteca de funciones y procedimientos ya creados, utilizado para desarrollar e integrar el software de las aplicaciones además las pueden seguir para comunicarse entre ellas.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425" y="2267025"/>
            <a:ext cx="4315249" cy="24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¿Qué es una API REST?</a:t>
            </a:r>
            <a:endParaRPr u="sng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475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500"/>
              <a:t>Una API REST es  una API que está enfocada en el desarrollo de páginas web, es decir, una biblioteca o librería limitada a la arquitectura REST(Arquitectura utilizable en cualquier cliente HTTP)</a:t>
            </a:r>
            <a:endParaRPr sz="1500"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4238" y="2142775"/>
            <a:ext cx="2645375" cy="28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¿Qué es Postman?</a:t>
            </a:r>
            <a:endParaRPr u="sng"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193275"/>
            <a:ext cx="7267800" cy="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500"/>
              <a:t>Es </a:t>
            </a:r>
            <a:r>
              <a:rPr lang="es" sz="1500"/>
              <a:t>una herramienta que permite  testear, consumir y depurar API REST, es muy útil a la hora de programar y hacer pruebas, ya que nos ofrece la posibilidad de comprobar el correcto funcionamiento de nuestros desarrollos.</a:t>
            </a:r>
            <a:endParaRPr sz="1500"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663" y="2408775"/>
            <a:ext cx="4554675" cy="22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2464350" y="-81175"/>
            <a:ext cx="470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Ejemplo de uso: GET</a:t>
            </a:r>
            <a:endParaRPr u="sng"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513" y="878575"/>
            <a:ext cx="7610874" cy="412472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/>
        </p:nvSpPr>
        <p:spPr>
          <a:xfrm>
            <a:off x="1650675" y="329175"/>
            <a:ext cx="67743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El método GET  solicita una representación de un recurso específico. Las peticiones que usan el método GET sólo deben recuperar datos.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Parámetros Entrada y Salida GET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417850"/>
            <a:ext cx="7038900" cy="33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Entrada: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host: String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domain:String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path:Alfanumérico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Salida: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status: boolean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domain: String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host: String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path:</a:t>
            </a:r>
            <a:r>
              <a:rPr lang="es"/>
              <a:t>Alfanumérico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experiments: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2998650" y="-81825"/>
            <a:ext cx="36366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Ejemplo de uso: POST</a:t>
            </a:r>
            <a:endParaRPr u="sng"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688" y="909400"/>
            <a:ext cx="7676523" cy="416029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/>
          <p:nvPr/>
        </p:nvSpPr>
        <p:spPr>
          <a:xfrm>
            <a:off x="1232350" y="332075"/>
            <a:ext cx="77925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El método POST se utiliza para enviar una entidad a un recurso en específico, causando a menudo un cambio en el estado o efectos secundarios en el servidor.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Parámetros Entrada y Salida POST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297500" y="1375075"/>
            <a:ext cx="3129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Entrada: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ciudad: int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servicio: int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ini: int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end: int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cat:String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chn: txt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str: string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4683675" y="1411525"/>
            <a:ext cx="3207900" cy="26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Salida: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list: lista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id: int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nom: String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num: int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logo:Alfanumérico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cat: String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prog: Alfanumérico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2948625" y="-91650"/>
            <a:ext cx="3364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</a:t>
            </a:r>
            <a:r>
              <a:rPr lang="es" u="sng"/>
              <a:t>emplo de uso: PUT</a:t>
            </a:r>
            <a:endParaRPr u="sng"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300" y="890950"/>
            <a:ext cx="7719302" cy="41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/>
          <p:nvPr/>
        </p:nvSpPr>
        <p:spPr>
          <a:xfrm>
            <a:off x="1776600" y="343375"/>
            <a:ext cx="60807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El método PUT reemplaza todas las representaciones actuales del recurso de destino con la carga útil de la petición.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