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D6C81D-0678-BF0F-3A3E-EDADA4EE30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869CF41-8E63-A003-9086-B09F8D1B9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FB1E24D-D119-5A6C-CA48-FA93B1E1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888B46-C713-E4A9-F354-CF4D8BA9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902F1B-2B48-C4F4-C598-0114F9E76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9348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7E8EA9-0109-869C-34AC-153045002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1188AE-CDCA-86B6-A09F-81B9B4FC2B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5377DFB-C97E-F46F-C9E8-76D0E22B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23CEB7-8ED9-33C1-2793-0B18ACD54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C4B141-A3E7-ADE0-39F8-19ECBC89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10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D4605A3-8D10-0A78-8A38-6D2B4C564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2DAEF6-3202-4E41-C085-842461687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BE9F44-8B21-4B12-A610-530906DC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A4031C-A419-5200-220D-4BA8D08BC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A87C3E-D6F9-87A2-60CE-1B5D2232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44218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62B5DF-D6C7-0F5F-6781-6D3F6AF44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6B5245-9596-74CE-1693-41B3A62FF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ABCC3B-1F8A-3558-D786-35AE9322F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666AE87-E48E-5A5D-D88B-4FFF32178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647EB8-71F7-1439-C122-4C68913D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2170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FA27F-33BF-97E9-A06A-AA6944D8A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90E768-EA55-BD16-E4B8-455CB055B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FBC119-8198-35C6-3182-9187515CC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DDECFC-83CF-DC6A-883C-DD2D26ABC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1F43FC-5822-E2AB-824C-3D3574152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83858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DE60B3-3CE2-5477-BF21-7A6863D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C77168-7763-752F-F70C-FC34F35D5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9BCB0DC-763B-F294-C43B-D556B07F0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2D8FA5-A093-A902-EE93-1A3E2B89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99B826E-4AA7-1085-D62D-C13D1838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7E37B0-80A0-780A-9344-D99FE466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456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AD2003-1370-A866-512C-291883BC1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CF0C12E-3D41-9626-BEF8-7C020A664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9EF658-0B06-CB08-7D9E-E52298FB0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EBF1CC8-DA79-B0A9-55A3-6C75D8AF98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633017E-CF2D-029C-3261-7E20F5324F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1303CC5-1534-BA67-0E5E-4C664FE7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5E2D267-9FC7-A495-7EDE-42167D37E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D068D28-20B0-2B14-6813-75A8D729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2990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F049E-A614-8C4C-FCEB-C86AE56A2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60213B9-94A9-7C9A-E0F5-E8FA6D3AD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9F07A92-F8B0-25F6-1CD8-1D0844832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073AF3A-4612-A052-7211-4234CDA26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30629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38E9C2-951E-17FC-6162-E63018EB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82BD39E-97F0-1CCE-BC5A-D5814B67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889A8FD-0296-4A6A-F5EA-A6E5AAA0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4117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D452E-FE1A-8FC1-DEDF-F3E5DE16B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D0DA01-FEB1-6E7F-312A-CB31E7AF7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79F79DB-1A18-A208-3812-CEA6D3F297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58593C-6026-B2AE-1DC4-87A210E1E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C387AA-3C44-8281-10D5-8A2D8C94D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0E09C9-2C51-51E6-8349-C8C3D0EC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3641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C5E64C-98EE-CDD7-9246-63C060A1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2CC007B-A4A1-2B2B-11EA-9F5F3850C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C3E807E-E092-DAAA-D130-68465238C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83E1457-76CD-4285-FF2E-97D81F51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6D3073B-064B-3D9B-301D-F1F15DBFC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C81746-3545-57A9-CD56-4D5358224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2650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3A79E79-9596-6607-EBC6-FADA37245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D6BBF3-7EFE-05A5-F306-D699038B6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428F0-3D81-E380-8D5F-5CC4F5977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C5E0AA-A329-40E6-B7F0-E3A1972DC8A4}" type="datetimeFigureOut">
              <a:rPr lang="es-CO" smtClean="0"/>
              <a:t>13/07/2025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4F39E3-D0F9-30F9-D782-9AD40D87CB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58AC76-8137-1317-E4F9-0252D4A28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82D183-37DE-4C39-B109-0728FFC8866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03276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3374460-2006-9ECE-9A1B-54FBFDE05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4815" y="798703"/>
            <a:ext cx="5221185" cy="3072015"/>
          </a:xfrm>
        </p:spPr>
        <p:txBody>
          <a:bodyPr anchor="b">
            <a:normAutofit/>
          </a:bodyPr>
          <a:lstStyle/>
          <a:p>
            <a:r>
              <a:rPr lang="es-CO" dirty="0" err="1"/>
              <a:t>Operational</a:t>
            </a:r>
            <a:r>
              <a:rPr lang="es-CO" dirty="0"/>
              <a:t> </a:t>
            </a:r>
            <a:r>
              <a:rPr lang="es-CO" dirty="0" err="1"/>
              <a:t>Analysis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FF326D-2708-8525-DD4A-4C682F51C9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0148" y="3962792"/>
            <a:ext cx="5221185" cy="2102108"/>
          </a:xfrm>
        </p:spPr>
        <p:txBody>
          <a:bodyPr anchor="t">
            <a:normAutofit/>
          </a:bodyPr>
          <a:lstStyle/>
          <a:p>
            <a:r>
              <a:rPr lang="es-CO" dirty="0"/>
              <a:t>Juan Manuel Gonzalez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04059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67336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032259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8440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7511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43820" y="5835650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7C0E7-CB5C-80DD-BC89-D128FB6F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Fluctuates Despite Stable Order Volume from 2022 to 2025</a:t>
            </a:r>
            <a:endParaRPr lang="es-CO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B25C7B-BA22-7C4B-5229-955D79CE8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76900" y="2847135"/>
            <a:ext cx="534352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2025,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Quantity and Number of Orders increase sharply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yet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Total Revenue grows moderately,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suggesting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lower average revenue per order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Investigate if recent discounts, bundling strategies, or low-margin products are driving order volume but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diluting profitability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1B7CBF1-AE3C-DB13-EE43-DECDA6E12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84162"/>
            <a:ext cx="4600115" cy="443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6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6D87C-C9DD-E2EC-F236-72037DEEF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Calls Drive the Highest Revenue and Customer Acquisition Efficiency in 2025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BB5CB3-FBE6-1674-A622-C230BC909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6610" y="2715767"/>
            <a:ext cx="5787189" cy="3461195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2025,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Calls and Emails generate similar high revenue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but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Calls convert significantly more customers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—indicating a higher acquisition efficiency.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Consider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investing more in Call-based acquisition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as it yields strong revenue with a broader customer base compared to Email and Meetings.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9AE87A6-61E9-B716-E08B-FA544E2F68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966" y="1626296"/>
            <a:ext cx="4054538" cy="503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9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BF7E5-C092-6F06-6F0C-ADBE8A395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Concentrated in Fewer Sales, While Meetings Underperform in ROI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B84C59-FD21-E72B-C816-2294F79B0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1825625"/>
            <a:ext cx="4953000" cy="435133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2025,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Wireless Headphones generate the highest profit ($96)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despite having a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mid-range price ($150)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and low quantity sold (2 units), while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Meeting-acquired clients contribute the lowest revenue and profit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promoting high-margin products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like Wireless Headphones and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re-evaluate the Meeting acquisition channel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which yields poor ROI despite a higher number of units sold (6).</a:t>
            </a:r>
            <a:endParaRPr lang="es-CO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5CC346E-EC48-B7CC-4891-EE739D3D3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67" y="4597135"/>
            <a:ext cx="5077534" cy="18957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CECF3A7-3DE0-4328-AD60-29EEED2DC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413" y="2410272"/>
            <a:ext cx="5103957" cy="1722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4663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194</Words>
  <Application>Microsoft Office PowerPoint</Application>
  <PresentationFormat>Panorámica</PresentationFormat>
  <Paragraphs>12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Operational Analysis</vt:lpstr>
      <vt:lpstr>Revenue Fluctuates Despite Stable Order Volume from 2022 to 2025</vt:lpstr>
      <vt:lpstr>Calls Drive the Highest Revenue and Customer Acquisition Efficiency in 2025</vt:lpstr>
      <vt:lpstr>Profit Concentrated in Fewer Sales, While Meetings Underperform in ROI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MANUEL GONZALEZ RINCON</dc:creator>
  <cp:lastModifiedBy>JUAN MANUEL GONZALEZ RINCON</cp:lastModifiedBy>
  <cp:revision>2</cp:revision>
  <dcterms:created xsi:type="dcterms:W3CDTF">2025-06-20T00:02:30Z</dcterms:created>
  <dcterms:modified xsi:type="dcterms:W3CDTF">2025-07-13T13:52:21Z</dcterms:modified>
</cp:coreProperties>
</file>