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9E773-FA90-F1EE-1C31-CBDE863DA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8C256-9A6D-DD43-6482-4B64A1E13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855C63-BA81-4A2B-A0F4-7E5D344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9D6CB0-6879-F019-495F-C26542E1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8D5E1-33E4-69FF-36AF-B910563E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7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6535-F0CE-F149-6A82-06559715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708D04-8CBC-F84D-2932-50F12475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6DEC9-78C2-C080-2901-BDB79867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C4AC3-3A2F-7ECB-D8AC-B881810A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78EA2-0340-4BFE-7D94-259D43AA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38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04BDFB-6ECF-A5EB-740B-A9B368B5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A43CE7-F6E5-8881-3CCB-1A36DF4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717F6-590E-E0D4-8A6C-15CE5EBF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8C130-D4B5-6D31-0DA4-49678C18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81B9A-F425-A790-F677-FA72BE37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9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A0FB-FB8D-8B58-CB48-59DB112B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B248B-F3BD-7353-A066-3BC6D975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E985-14C8-0231-E414-13FB1462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53578-F525-441C-651E-1F9FEC2E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EB1E7-0C87-D9B3-BA2C-4EEF6EAD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3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7DDE6-9C87-E8FC-0F89-028F42D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00714-B165-A95A-A5B8-3BA029F7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C686A-2081-B95E-D63D-F0C014B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53A31-42B7-E118-339E-A605C106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2FDC0-1ECA-8F20-8DFF-EC5A8E6A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02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C926A-03DB-0307-DCAF-E9BE8B50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67E6A-A211-0865-5990-EA4711D35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8DECFD-F9A7-AC5F-92AF-86E835829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B597B7-0FC9-ED70-82AF-C2A3CD61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C5CBA9-B523-B303-E681-75C11D65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02E03B-B579-0AEC-81F5-F339A1AA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78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CD172-7B15-D8F0-D073-32AB08A2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078FD-A324-1232-35B1-5A3F39F6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BB2691-FB50-E8B7-8261-7E8F35D5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AD49C1-FD0C-7046-D7F2-418BE6D07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3CC56E-9FCA-DDAE-D2F6-1DD0212F8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6BBBB5-EFA9-6755-74D1-3DFF5263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150650-E252-AACE-5075-090D2530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76D22-6A07-F76D-4FE6-C4DDEFBD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5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E588-82AD-089C-8293-5ECF268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5516A4-E4FE-02D6-7AA2-2129CF31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795938-66FB-58F6-FBE3-69AB2278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0B883-DDE9-72A7-1CD6-4B4B8B28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09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0D6357-E96B-C774-4618-DBA36532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D23407-EF34-2265-4283-4D938CA9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EA2F0F-6EE8-F465-990B-C564833B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27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72FA7-CB81-7522-59A1-37373CDD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F8C2E-7ED9-405A-A0D9-DF319302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CBD1DB-0E73-745E-D29F-BA5F29E9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887E9-132B-FDC4-DCCB-DC4EE7F2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31EC44-63A7-D55C-727C-46652C51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DBCEC-112A-7607-213D-4EA4BCCB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34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8616A-E709-5D71-7B83-20D5DBA1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110147-23C1-CC27-B6BB-F9ECCC1BF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04793E-069B-5171-3DC4-7C16C361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8503D-3B4D-9D87-0810-1D90FD85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67A08-E731-7CF0-CA44-4D6BE095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7059B7-016F-BD1B-74DE-46C6A4CE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5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210FCC-994C-956A-3F5B-43558720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C52648-0229-5A85-5D59-1FF3E6AB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8EC43-76DC-B5CB-68D9-C6859A597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B1F05-9F59-4B47-B4D0-14EFACC2E26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B56E4-D0A9-B0E0-F706-2B11C9FD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DDBE6-239E-8EB6-6B3A-C71E9476D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6C0B8-5C6D-4B97-BA11-5B2C787DB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22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1A15-FF15-1A07-033D-62354859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HashMap</a:t>
            </a:r>
            <a:r>
              <a:rPr lang="es-CO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Java</a:t>
            </a:r>
            <a:br>
              <a:rPr lang="es-CO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7F9A9-892A-6EC6-789B-194781B5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Clase Padre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Map</a:t>
            </a:r>
            <a:endParaRPr lang="es-CO" sz="6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Almacena pares clave-valor.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Atributos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 aplica.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Métodos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put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Asocia la clave especificada con el valor especificado en el mapa.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Devuelve el valor asociado con la clave especificada en el mapa, o </a:t>
            </a: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no hay ninguna asociación.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containsKey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Devuelve 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el mapa contiene la clave especificada.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containsValue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6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Devuelve </a:t>
            </a:r>
            <a:r>
              <a:rPr lang="es-CO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es-CO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el mapa contiene el valor especificado.</a:t>
            </a:r>
            <a:endParaRPr lang="es-CO" sz="1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705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F3E57-D3F1-9CFF-CC86-CB4172AE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Set en Java</a:t>
            </a:r>
            <a:b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3CCCE-CA83-C532-A1E5-4A5C5F26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Clase Padre: Interfaz Set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Uso: Almacena elementos únicos.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Atributos: No aplica.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Métodos: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CO" sz="3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</a:t>
            </a: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3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</a:t>
            </a: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Agrega el elemento especificado al conjunto si no está presente.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CO" sz="3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</a:t>
            </a: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3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</a:t>
            </a: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Elimina el elemento especificado del conjunto si está presente.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CO" sz="3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</a:t>
            </a: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3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</a:t>
            </a:r>
            <a:r>
              <a:rPr lang="es-CO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Devuelve true si el conjunto contiene el elemento especificado.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56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A6D86-CECE-14C7-FEF5-AE6284C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Map</a:t>
            </a:r>
            <a:r>
              <a:rPr lang="es-CO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Java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3E989-BB59-C849-084E-0A851A9D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Clase Padre: Interfaz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Map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Uso: Asocia claves únicas con valores.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Atributos: No aplica.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Métodos: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put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Asocia la clave especificada con el valor especificado en el mapa.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Devuelve el valor asociado con la clave especificada en el mapa, o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no hay ninguna asociación.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containsKey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Devuelve true si el mapa contiene la clave especificada.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containsValue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Devuelve true si el mapa contiene el valor especificado.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8754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250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Söhne</vt:lpstr>
      <vt:lpstr>Symbol</vt:lpstr>
      <vt:lpstr>Tema de Office</vt:lpstr>
      <vt:lpstr>HashMap en Java </vt:lpstr>
      <vt:lpstr>Hash Set en Java </vt:lpstr>
      <vt:lpstr>Map en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HashMap en Java </dc:title>
  <dc:creator>Homero Vargas Abril</dc:creator>
  <cp:lastModifiedBy>Homero Vargas Abril</cp:lastModifiedBy>
  <cp:revision>1</cp:revision>
  <dcterms:created xsi:type="dcterms:W3CDTF">2024-04-09T04:18:07Z</dcterms:created>
  <dcterms:modified xsi:type="dcterms:W3CDTF">2024-04-09T04:38:42Z</dcterms:modified>
</cp:coreProperties>
</file>