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0" r:id="rId3"/>
    <p:sldId id="257" r:id="rId4"/>
    <p:sldId id="268" r:id="rId5"/>
    <p:sldId id="258" r:id="rId6"/>
    <p:sldId id="269" r:id="rId7"/>
    <p:sldId id="261" r:id="rId8"/>
    <p:sldId id="272" r:id="rId9"/>
    <p:sldId id="273" r:id="rId10"/>
    <p:sldId id="275" r:id="rId11"/>
    <p:sldId id="276" r:id="rId12"/>
    <p:sldId id="264" r:id="rId13"/>
    <p:sldId id="277" r:id="rId14"/>
    <p:sldId id="265" r:id="rId15"/>
    <p:sldId id="278" r:id="rId16"/>
    <p:sldId id="279" r:id="rId17"/>
    <p:sldId id="280" r:id="rId18"/>
    <p:sldId id="266" r:id="rId19"/>
    <p:sldId id="281" r:id="rId20"/>
    <p:sldId id="282" r:id="rId21"/>
    <p:sldId id="267" r:id="rId22"/>
    <p:sldId id="263"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65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4712"/>
  </p:normalViewPr>
  <p:slideViewPr>
    <p:cSldViewPr snapToGrid="0">
      <p:cViewPr varScale="1">
        <p:scale>
          <a:sx n="77" d="100"/>
          <a:sy n="77" d="100"/>
        </p:scale>
        <p:origin x="200"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D19E9-3DC3-43AA-B8A5-68F9F08FF11C}" type="datetimeFigureOut">
              <a:rPr lang="es-MX" smtClean="0"/>
              <a:t>17/06/22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ED73E-C0BB-49A8-96DC-DAE99423FA62}" type="slidenum">
              <a:rPr lang="es-MX" smtClean="0"/>
              <a:t>‹Nº›</a:t>
            </a:fld>
            <a:endParaRPr lang="es-MX"/>
          </a:p>
        </p:txBody>
      </p:sp>
    </p:spTree>
    <p:extLst>
      <p:ext uri="{BB962C8B-B14F-4D97-AF65-F5344CB8AC3E}">
        <p14:creationId xmlns:p14="http://schemas.microsoft.com/office/powerpoint/2010/main" val="2348680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Un atributo es un campo de datos que representa una característica o rasgo de un objeto de datos.</a:t>
            </a:r>
          </a:p>
        </p:txBody>
      </p:sp>
      <p:sp>
        <p:nvSpPr>
          <p:cNvPr id="4" name="Marcador de número de diapositiva 3"/>
          <p:cNvSpPr>
            <a:spLocks noGrp="1"/>
          </p:cNvSpPr>
          <p:nvPr>
            <p:ph type="sldNum" sz="quarter" idx="5"/>
          </p:nvPr>
        </p:nvSpPr>
        <p:spPr/>
        <p:txBody>
          <a:bodyPr/>
          <a:lstStyle/>
          <a:p>
            <a:fld id="{9C9ED73E-C0BB-49A8-96DC-DAE99423FA62}" type="slidenum">
              <a:rPr lang="es-MX" smtClean="0"/>
              <a:t>4</a:t>
            </a:fld>
            <a:endParaRPr lang="es-MX"/>
          </a:p>
        </p:txBody>
      </p:sp>
    </p:spTree>
    <p:extLst>
      <p:ext uri="{BB962C8B-B14F-4D97-AF65-F5344CB8AC3E}">
        <p14:creationId xmlns:p14="http://schemas.microsoft.com/office/powerpoint/2010/main" val="3367097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1" i="0" dirty="0">
                <a:solidFill>
                  <a:srgbClr val="BDC1C6"/>
                </a:solidFill>
                <a:effectLst/>
                <a:latin typeface="arial" panose="020B0604020202020204" pitchFamily="34" charset="0"/>
              </a:rPr>
              <a:t>Coeficiente de determinación:</a:t>
            </a:r>
            <a:r>
              <a:rPr lang="es-MX" b="0" i="0" dirty="0">
                <a:solidFill>
                  <a:srgbClr val="BDC1C6"/>
                </a:solidFill>
                <a:effectLst/>
                <a:latin typeface="arial" panose="020B0604020202020204" pitchFamily="34" charset="0"/>
              </a:rPr>
              <a:t> la diferencia entre la proporción explicada por las antiguas variables y la que resulta explicada si se añade una variable más.</a:t>
            </a:r>
          </a:p>
          <a:p>
            <a:r>
              <a:rPr lang="es-MX" b="0" i="0" dirty="0">
                <a:solidFill>
                  <a:srgbClr val="BDC1C6"/>
                </a:solidFill>
                <a:effectLst/>
                <a:latin typeface="arial" panose="020B0604020202020204" pitchFamily="34" charset="0"/>
              </a:rPr>
              <a:t>El </a:t>
            </a:r>
            <a:r>
              <a:rPr lang="es-MX" b="1" i="0" dirty="0">
                <a:solidFill>
                  <a:srgbClr val="BDC1C6"/>
                </a:solidFill>
                <a:effectLst/>
                <a:latin typeface="arial" panose="020B0604020202020204" pitchFamily="34" charset="0"/>
              </a:rPr>
              <a:t>coeficiente de correlación</a:t>
            </a:r>
            <a:r>
              <a:rPr lang="es-MX" b="0" i="0" dirty="0">
                <a:solidFill>
                  <a:srgbClr val="BDC1C6"/>
                </a:solidFill>
                <a:effectLst/>
                <a:latin typeface="arial" panose="020B0604020202020204" pitchFamily="34" charset="0"/>
              </a:rPr>
              <a:t> es la medida específica que cuantifica la intensidad de la </a:t>
            </a:r>
            <a:r>
              <a:rPr lang="es-MX" b="1" i="0" dirty="0">
                <a:solidFill>
                  <a:srgbClr val="BDC1C6"/>
                </a:solidFill>
                <a:effectLst/>
                <a:latin typeface="arial" panose="020B0604020202020204" pitchFamily="34" charset="0"/>
              </a:rPr>
              <a:t>relación</a:t>
            </a:r>
            <a:r>
              <a:rPr lang="es-MX" b="0" i="0" dirty="0">
                <a:solidFill>
                  <a:srgbClr val="BDC1C6"/>
                </a:solidFill>
                <a:effectLst/>
                <a:latin typeface="arial" panose="020B0604020202020204" pitchFamily="34" charset="0"/>
              </a:rPr>
              <a:t> lineal entre dos variables </a:t>
            </a:r>
            <a:endParaRPr lang="es-MX" noProof="0" dirty="0"/>
          </a:p>
        </p:txBody>
      </p:sp>
      <p:sp>
        <p:nvSpPr>
          <p:cNvPr id="4" name="Marcador de número de diapositiva 3"/>
          <p:cNvSpPr>
            <a:spLocks noGrp="1"/>
          </p:cNvSpPr>
          <p:nvPr>
            <p:ph type="sldNum" sz="quarter" idx="5"/>
          </p:nvPr>
        </p:nvSpPr>
        <p:spPr/>
        <p:txBody>
          <a:bodyPr/>
          <a:lstStyle/>
          <a:p>
            <a:fld id="{9C9ED73E-C0BB-49A8-96DC-DAE99423FA62}" type="slidenum">
              <a:rPr lang="es-MX" smtClean="0"/>
              <a:t>16</a:t>
            </a:fld>
            <a:endParaRPr lang="es-MX"/>
          </a:p>
        </p:txBody>
      </p:sp>
    </p:spTree>
    <p:extLst>
      <p:ext uri="{BB962C8B-B14F-4D97-AF65-F5344CB8AC3E}">
        <p14:creationId xmlns:p14="http://schemas.microsoft.com/office/powerpoint/2010/main" val="3512425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1" i="0" dirty="0">
                <a:solidFill>
                  <a:srgbClr val="BDC1C6"/>
                </a:solidFill>
                <a:effectLst/>
                <a:latin typeface="arial" panose="020B0604020202020204" pitchFamily="34" charset="0"/>
              </a:rPr>
              <a:t>Coeficiente de determinación:</a:t>
            </a:r>
            <a:r>
              <a:rPr lang="es-MX" b="0" i="0" dirty="0">
                <a:solidFill>
                  <a:srgbClr val="BDC1C6"/>
                </a:solidFill>
                <a:effectLst/>
                <a:latin typeface="arial" panose="020B0604020202020204" pitchFamily="34" charset="0"/>
              </a:rPr>
              <a:t> la diferencia entre la proporción explicada por las antiguas variables y la que resulta explicada si se añade una variable más.</a:t>
            </a:r>
          </a:p>
          <a:p>
            <a:r>
              <a:rPr lang="es-MX" b="0" i="0" dirty="0">
                <a:solidFill>
                  <a:srgbClr val="BDC1C6"/>
                </a:solidFill>
                <a:effectLst/>
                <a:latin typeface="arial" panose="020B0604020202020204" pitchFamily="34" charset="0"/>
              </a:rPr>
              <a:t>El </a:t>
            </a:r>
            <a:r>
              <a:rPr lang="es-MX" b="1" i="0" dirty="0">
                <a:solidFill>
                  <a:srgbClr val="BDC1C6"/>
                </a:solidFill>
                <a:effectLst/>
                <a:latin typeface="arial" panose="020B0604020202020204" pitchFamily="34" charset="0"/>
              </a:rPr>
              <a:t>coeficiente de correlación</a:t>
            </a:r>
            <a:r>
              <a:rPr lang="es-MX" b="0" i="0" dirty="0">
                <a:solidFill>
                  <a:srgbClr val="BDC1C6"/>
                </a:solidFill>
                <a:effectLst/>
                <a:latin typeface="arial" panose="020B0604020202020204" pitchFamily="34" charset="0"/>
              </a:rPr>
              <a:t> es la medida específica que cuantifica la intensidad de la </a:t>
            </a:r>
            <a:r>
              <a:rPr lang="es-MX" b="1" i="0" dirty="0">
                <a:solidFill>
                  <a:srgbClr val="BDC1C6"/>
                </a:solidFill>
                <a:effectLst/>
                <a:latin typeface="arial" panose="020B0604020202020204" pitchFamily="34" charset="0"/>
              </a:rPr>
              <a:t>relación</a:t>
            </a:r>
            <a:r>
              <a:rPr lang="es-MX" b="0" i="0" dirty="0">
                <a:solidFill>
                  <a:srgbClr val="BDC1C6"/>
                </a:solidFill>
                <a:effectLst/>
                <a:latin typeface="arial" panose="020B0604020202020204" pitchFamily="34" charset="0"/>
              </a:rPr>
              <a:t> lineal entre dos variables </a:t>
            </a:r>
            <a:endParaRPr lang="es-MX" noProof="0" dirty="0"/>
          </a:p>
        </p:txBody>
      </p:sp>
      <p:sp>
        <p:nvSpPr>
          <p:cNvPr id="4" name="Marcador de número de diapositiva 3"/>
          <p:cNvSpPr>
            <a:spLocks noGrp="1"/>
          </p:cNvSpPr>
          <p:nvPr>
            <p:ph type="sldNum" sz="quarter" idx="5"/>
          </p:nvPr>
        </p:nvSpPr>
        <p:spPr/>
        <p:txBody>
          <a:bodyPr/>
          <a:lstStyle/>
          <a:p>
            <a:fld id="{9C9ED73E-C0BB-49A8-96DC-DAE99423FA62}" type="slidenum">
              <a:rPr lang="es-MX" smtClean="0"/>
              <a:t>17</a:t>
            </a:fld>
            <a:endParaRPr lang="es-MX"/>
          </a:p>
        </p:txBody>
      </p:sp>
    </p:spTree>
    <p:extLst>
      <p:ext uri="{BB962C8B-B14F-4D97-AF65-F5344CB8AC3E}">
        <p14:creationId xmlns:p14="http://schemas.microsoft.com/office/powerpoint/2010/main" val="3847399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noProof="0" dirty="0"/>
              <a:t>La distribución es la agrupación de datos en categorías que indican el numero de observaciones en cada categoría.</a:t>
            </a:r>
          </a:p>
        </p:txBody>
      </p:sp>
      <p:sp>
        <p:nvSpPr>
          <p:cNvPr id="4" name="Marcador de número de diapositiva 3"/>
          <p:cNvSpPr>
            <a:spLocks noGrp="1"/>
          </p:cNvSpPr>
          <p:nvPr>
            <p:ph type="sldNum" sz="quarter" idx="5"/>
          </p:nvPr>
        </p:nvSpPr>
        <p:spPr/>
        <p:txBody>
          <a:bodyPr/>
          <a:lstStyle/>
          <a:p>
            <a:fld id="{9C9ED73E-C0BB-49A8-96DC-DAE99423FA62}" type="slidenum">
              <a:rPr lang="es-MX" smtClean="0"/>
              <a:t>6</a:t>
            </a:fld>
            <a:endParaRPr lang="es-MX"/>
          </a:p>
        </p:txBody>
      </p:sp>
    </p:spTree>
    <p:extLst>
      <p:ext uri="{BB962C8B-B14F-4D97-AF65-F5344CB8AC3E}">
        <p14:creationId xmlns:p14="http://schemas.microsoft.com/office/powerpoint/2010/main" val="2827315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BDC1C6"/>
                </a:solidFill>
                <a:effectLst/>
                <a:latin typeface="arial" panose="020B0604020202020204" pitchFamily="34" charset="0"/>
              </a:rPr>
              <a:t>Son </a:t>
            </a:r>
            <a:r>
              <a:rPr lang="es-MX" b="1" i="0" dirty="0">
                <a:solidFill>
                  <a:srgbClr val="BDC1C6"/>
                </a:solidFill>
                <a:effectLst/>
                <a:latin typeface="arial" panose="020B0604020202020204" pitchFamily="34" charset="0"/>
              </a:rPr>
              <a:t>medidas</a:t>
            </a:r>
            <a:r>
              <a:rPr lang="es-MX" b="0" i="0" dirty="0">
                <a:solidFill>
                  <a:srgbClr val="BDC1C6"/>
                </a:solidFill>
                <a:effectLst/>
                <a:latin typeface="arial" panose="020B0604020202020204" pitchFamily="34" charset="0"/>
              </a:rPr>
              <a:t> estadísticas que pretenden resumir en un solo valor a un conjunto de valores.</a:t>
            </a:r>
            <a:endParaRPr lang="es-MX" dirty="0"/>
          </a:p>
        </p:txBody>
      </p:sp>
      <p:sp>
        <p:nvSpPr>
          <p:cNvPr id="4" name="Marcador de número de diapositiva 3"/>
          <p:cNvSpPr>
            <a:spLocks noGrp="1"/>
          </p:cNvSpPr>
          <p:nvPr>
            <p:ph type="sldNum" sz="quarter" idx="5"/>
          </p:nvPr>
        </p:nvSpPr>
        <p:spPr/>
        <p:txBody>
          <a:bodyPr/>
          <a:lstStyle/>
          <a:p>
            <a:fld id="{9C9ED73E-C0BB-49A8-96DC-DAE99423FA62}" type="slidenum">
              <a:rPr lang="es-MX" smtClean="0"/>
              <a:t>7</a:t>
            </a:fld>
            <a:endParaRPr lang="es-MX"/>
          </a:p>
        </p:txBody>
      </p:sp>
    </p:spTree>
    <p:extLst>
      <p:ext uri="{BB962C8B-B14F-4D97-AF65-F5344CB8AC3E}">
        <p14:creationId xmlns:p14="http://schemas.microsoft.com/office/powerpoint/2010/main" val="1662004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cuartiles son valores que dividen una base de datos en 3 cuartos.</a:t>
            </a:r>
          </a:p>
        </p:txBody>
      </p:sp>
      <p:sp>
        <p:nvSpPr>
          <p:cNvPr id="4" name="Marcador de número de diapositiva 3"/>
          <p:cNvSpPr>
            <a:spLocks noGrp="1"/>
          </p:cNvSpPr>
          <p:nvPr>
            <p:ph type="sldNum" sz="quarter" idx="5"/>
          </p:nvPr>
        </p:nvSpPr>
        <p:spPr/>
        <p:txBody>
          <a:bodyPr/>
          <a:lstStyle/>
          <a:p>
            <a:fld id="{9C9ED73E-C0BB-49A8-96DC-DAE99423FA62}" type="slidenum">
              <a:rPr lang="es-MX" smtClean="0"/>
              <a:t>8</a:t>
            </a:fld>
            <a:endParaRPr lang="es-MX"/>
          </a:p>
        </p:txBody>
      </p:sp>
    </p:spTree>
    <p:extLst>
      <p:ext uri="{BB962C8B-B14F-4D97-AF65-F5344CB8AC3E}">
        <p14:creationId xmlns:p14="http://schemas.microsoft.com/office/powerpoint/2010/main" val="881961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252525"/>
                </a:solidFill>
                <a:effectLst/>
                <a:latin typeface="Roboto" panose="02000000000000000000" pitchFamily="2" charset="0"/>
              </a:rPr>
              <a:t>la </a:t>
            </a:r>
            <a:r>
              <a:rPr lang="es-MX" b="1" i="0" dirty="0">
                <a:solidFill>
                  <a:srgbClr val="252525"/>
                </a:solidFill>
                <a:effectLst/>
                <a:latin typeface="Roboto" panose="02000000000000000000" pitchFamily="2" charset="0"/>
              </a:rPr>
              <a:t>varianza </a:t>
            </a:r>
            <a:r>
              <a:rPr lang="es-MX" b="0" i="0" dirty="0">
                <a:solidFill>
                  <a:srgbClr val="252525"/>
                </a:solidFill>
                <a:effectLst/>
                <a:latin typeface="Roboto" panose="02000000000000000000" pitchFamily="2" charset="0"/>
              </a:rPr>
              <a:t>es la expectativa de la desviación al cuadrado de una variable aleatoria de su media.</a:t>
            </a:r>
          </a:p>
          <a:p>
            <a:r>
              <a:rPr lang="es-MX" b="1" i="0" dirty="0">
                <a:solidFill>
                  <a:srgbClr val="BDC1C6"/>
                </a:solidFill>
                <a:effectLst/>
                <a:latin typeface="arial" panose="020B0604020202020204" pitchFamily="34" charset="0"/>
              </a:rPr>
              <a:t>Desviación estándar </a:t>
            </a:r>
            <a:r>
              <a:rPr lang="es-MX" b="0" i="0" dirty="0">
                <a:solidFill>
                  <a:srgbClr val="BDC1C6"/>
                </a:solidFill>
                <a:effectLst/>
                <a:latin typeface="arial" panose="020B0604020202020204" pitchFamily="34" charset="0"/>
              </a:rPr>
              <a:t>indica qué tan dispersos están los datos con respecto a la media. </a:t>
            </a:r>
            <a:endParaRPr lang="es-MX" dirty="0"/>
          </a:p>
        </p:txBody>
      </p:sp>
      <p:sp>
        <p:nvSpPr>
          <p:cNvPr id="4" name="Marcador de número de diapositiva 3"/>
          <p:cNvSpPr>
            <a:spLocks noGrp="1"/>
          </p:cNvSpPr>
          <p:nvPr>
            <p:ph type="sldNum" sz="quarter" idx="5"/>
          </p:nvPr>
        </p:nvSpPr>
        <p:spPr/>
        <p:txBody>
          <a:bodyPr/>
          <a:lstStyle/>
          <a:p>
            <a:fld id="{9C9ED73E-C0BB-49A8-96DC-DAE99423FA62}" type="slidenum">
              <a:rPr lang="es-MX" smtClean="0"/>
              <a:t>9</a:t>
            </a:fld>
            <a:endParaRPr lang="es-MX"/>
          </a:p>
        </p:txBody>
      </p:sp>
    </p:spTree>
    <p:extLst>
      <p:ext uri="{BB962C8B-B14F-4D97-AF65-F5344CB8AC3E}">
        <p14:creationId xmlns:p14="http://schemas.microsoft.com/office/powerpoint/2010/main" val="3024285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BDC1C6"/>
                </a:solidFill>
                <a:effectLst/>
                <a:latin typeface="arial" panose="020B0604020202020204" pitchFamily="34" charset="0"/>
              </a:rPr>
              <a:t>La </a:t>
            </a:r>
            <a:r>
              <a:rPr lang="es-MX" b="1" i="0" dirty="0">
                <a:solidFill>
                  <a:srgbClr val="BCC0C3"/>
                </a:solidFill>
                <a:effectLst/>
                <a:latin typeface="arial" panose="020B0604020202020204" pitchFamily="34" charset="0"/>
              </a:rPr>
              <a:t>correlación</a:t>
            </a:r>
            <a:r>
              <a:rPr lang="es-MX" b="0" i="0" dirty="0">
                <a:solidFill>
                  <a:srgbClr val="BDC1C6"/>
                </a:solidFill>
                <a:effectLst/>
                <a:latin typeface="arial" panose="020B0604020202020204" pitchFamily="34" charset="0"/>
              </a:rPr>
              <a:t> cuantifica como de relacionadas están dos variable</a:t>
            </a:r>
            <a:endParaRPr lang="es-MX" dirty="0"/>
          </a:p>
        </p:txBody>
      </p:sp>
      <p:sp>
        <p:nvSpPr>
          <p:cNvPr id="4" name="Marcador de número de diapositiva 3"/>
          <p:cNvSpPr>
            <a:spLocks noGrp="1"/>
          </p:cNvSpPr>
          <p:nvPr>
            <p:ph type="sldNum" sz="quarter" idx="5"/>
          </p:nvPr>
        </p:nvSpPr>
        <p:spPr/>
        <p:txBody>
          <a:bodyPr/>
          <a:lstStyle/>
          <a:p>
            <a:fld id="{9C9ED73E-C0BB-49A8-96DC-DAE99423FA62}" type="slidenum">
              <a:rPr lang="es-MX" smtClean="0"/>
              <a:t>10</a:t>
            </a:fld>
            <a:endParaRPr lang="es-MX"/>
          </a:p>
        </p:txBody>
      </p:sp>
    </p:spTree>
    <p:extLst>
      <p:ext uri="{BB962C8B-B14F-4D97-AF65-F5344CB8AC3E}">
        <p14:creationId xmlns:p14="http://schemas.microsoft.com/office/powerpoint/2010/main" val="138683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252525"/>
                </a:solidFill>
                <a:effectLst/>
                <a:latin typeface="Roboto" panose="02000000000000000000" pitchFamily="2" charset="0"/>
              </a:rPr>
              <a:t>la </a:t>
            </a:r>
            <a:r>
              <a:rPr lang="es-MX" b="1" i="0" dirty="0">
                <a:solidFill>
                  <a:srgbClr val="252525"/>
                </a:solidFill>
                <a:effectLst/>
                <a:latin typeface="Roboto" panose="02000000000000000000" pitchFamily="2" charset="0"/>
              </a:rPr>
              <a:t>covarianza</a:t>
            </a:r>
            <a:r>
              <a:rPr lang="es-MX" b="0" i="0" dirty="0">
                <a:solidFill>
                  <a:srgbClr val="252525"/>
                </a:solidFill>
                <a:effectLst/>
                <a:latin typeface="Roboto" panose="02000000000000000000" pitchFamily="2" charset="0"/>
              </a:rPr>
              <a:t> es una medida de la variabilidad conjunta de dos variables aleatorias.</a:t>
            </a:r>
            <a:endParaRPr lang="es-MX" dirty="0"/>
          </a:p>
        </p:txBody>
      </p:sp>
      <p:sp>
        <p:nvSpPr>
          <p:cNvPr id="4" name="Marcador de número de diapositiva 3"/>
          <p:cNvSpPr>
            <a:spLocks noGrp="1"/>
          </p:cNvSpPr>
          <p:nvPr>
            <p:ph type="sldNum" sz="quarter" idx="5"/>
          </p:nvPr>
        </p:nvSpPr>
        <p:spPr/>
        <p:txBody>
          <a:bodyPr/>
          <a:lstStyle/>
          <a:p>
            <a:fld id="{9C9ED73E-C0BB-49A8-96DC-DAE99423FA62}" type="slidenum">
              <a:rPr lang="es-MX" smtClean="0"/>
              <a:t>11</a:t>
            </a:fld>
            <a:endParaRPr lang="es-MX"/>
          </a:p>
        </p:txBody>
      </p:sp>
    </p:spTree>
    <p:extLst>
      <p:ext uri="{BB962C8B-B14F-4D97-AF65-F5344CB8AC3E}">
        <p14:creationId xmlns:p14="http://schemas.microsoft.com/office/powerpoint/2010/main" val="3783764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BDC1C6"/>
                </a:solidFill>
                <a:effectLst/>
                <a:latin typeface="arial" panose="020B0604020202020204" pitchFamily="34" charset="0"/>
              </a:rPr>
              <a:t>explicar la relación que existe entre la variable respuesta Y </a:t>
            </a:r>
            <a:r>
              <a:rPr lang="es-MX" b="0" i="0" dirty="0" err="1">
                <a:solidFill>
                  <a:srgbClr val="BDC1C6"/>
                </a:solidFill>
                <a:effectLst/>
                <a:latin typeface="arial" panose="020B0604020202020204" pitchFamily="34" charset="0"/>
              </a:rPr>
              <a:t>y</a:t>
            </a:r>
            <a:r>
              <a:rPr lang="es-MX" b="0" i="0" dirty="0">
                <a:solidFill>
                  <a:srgbClr val="BDC1C6"/>
                </a:solidFill>
                <a:effectLst/>
                <a:latin typeface="arial" panose="020B0604020202020204" pitchFamily="34" charset="0"/>
              </a:rPr>
              <a:t> una única variable explicativa X. </a:t>
            </a:r>
            <a:endParaRPr lang="es-MX" b="1" i="0" dirty="0">
              <a:solidFill>
                <a:srgbClr val="BDC1C6"/>
              </a:solidFill>
              <a:effectLst/>
              <a:latin typeface="arial" panose="020B0604020202020204" pitchFamily="34" charset="0"/>
            </a:endParaRPr>
          </a:p>
          <a:p>
            <a:r>
              <a:rPr lang="es-MX" b="1" i="0" dirty="0">
                <a:solidFill>
                  <a:srgbClr val="BDC1C6"/>
                </a:solidFill>
                <a:effectLst/>
                <a:latin typeface="arial" panose="020B0604020202020204" pitchFamily="34" charset="0"/>
              </a:rPr>
              <a:t>Coeficiente de determinación:</a:t>
            </a:r>
            <a:r>
              <a:rPr lang="es-MX" b="0" i="0" dirty="0">
                <a:solidFill>
                  <a:srgbClr val="BDC1C6"/>
                </a:solidFill>
                <a:effectLst/>
                <a:latin typeface="arial" panose="020B0604020202020204" pitchFamily="34" charset="0"/>
              </a:rPr>
              <a:t> la diferencia entre la proporción explicada por las antiguas variables y la que resulta explicada si se añade una variable más.</a:t>
            </a:r>
          </a:p>
          <a:p>
            <a:r>
              <a:rPr lang="es-MX" b="0" i="0" dirty="0">
                <a:solidFill>
                  <a:srgbClr val="BDC1C6"/>
                </a:solidFill>
                <a:effectLst/>
                <a:latin typeface="arial" panose="020B0604020202020204" pitchFamily="34" charset="0"/>
              </a:rPr>
              <a:t>El </a:t>
            </a:r>
            <a:r>
              <a:rPr lang="es-MX" b="1" i="0" dirty="0">
                <a:solidFill>
                  <a:srgbClr val="BDC1C6"/>
                </a:solidFill>
                <a:effectLst/>
                <a:latin typeface="arial" panose="020B0604020202020204" pitchFamily="34" charset="0"/>
              </a:rPr>
              <a:t>coeficiente de correlación</a:t>
            </a:r>
            <a:r>
              <a:rPr lang="es-MX" b="0" i="0" dirty="0">
                <a:solidFill>
                  <a:srgbClr val="BDC1C6"/>
                </a:solidFill>
                <a:effectLst/>
                <a:latin typeface="arial" panose="020B0604020202020204" pitchFamily="34" charset="0"/>
              </a:rPr>
              <a:t> es la medida específica que cuantifica la intensidad de la </a:t>
            </a:r>
            <a:r>
              <a:rPr lang="es-MX" b="1" i="0" dirty="0">
                <a:solidFill>
                  <a:srgbClr val="BDC1C6"/>
                </a:solidFill>
                <a:effectLst/>
                <a:latin typeface="arial" panose="020B0604020202020204" pitchFamily="34" charset="0"/>
              </a:rPr>
              <a:t>relación</a:t>
            </a:r>
            <a:r>
              <a:rPr lang="es-MX" b="0" i="0" dirty="0">
                <a:solidFill>
                  <a:srgbClr val="BDC1C6"/>
                </a:solidFill>
                <a:effectLst/>
                <a:latin typeface="arial" panose="020B0604020202020204" pitchFamily="34" charset="0"/>
              </a:rPr>
              <a:t> lineal entre dos variables </a:t>
            </a:r>
            <a:endParaRPr lang="es-MX" noProof="0" dirty="0"/>
          </a:p>
        </p:txBody>
      </p:sp>
      <p:sp>
        <p:nvSpPr>
          <p:cNvPr id="4" name="Marcador de número de diapositiva 3"/>
          <p:cNvSpPr>
            <a:spLocks noGrp="1"/>
          </p:cNvSpPr>
          <p:nvPr>
            <p:ph type="sldNum" sz="quarter" idx="5"/>
          </p:nvPr>
        </p:nvSpPr>
        <p:spPr/>
        <p:txBody>
          <a:bodyPr/>
          <a:lstStyle/>
          <a:p>
            <a:fld id="{9C9ED73E-C0BB-49A8-96DC-DAE99423FA62}" type="slidenum">
              <a:rPr lang="es-MX" smtClean="0"/>
              <a:t>14</a:t>
            </a:fld>
            <a:endParaRPr lang="es-MX"/>
          </a:p>
        </p:txBody>
      </p:sp>
    </p:spTree>
    <p:extLst>
      <p:ext uri="{BB962C8B-B14F-4D97-AF65-F5344CB8AC3E}">
        <p14:creationId xmlns:p14="http://schemas.microsoft.com/office/powerpoint/2010/main" val="1694959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1" i="0" dirty="0">
                <a:solidFill>
                  <a:srgbClr val="BDC1C6"/>
                </a:solidFill>
                <a:effectLst/>
                <a:latin typeface="arial" panose="020B0604020202020204" pitchFamily="34" charset="0"/>
              </a:rPr>
              <a:t>Coeficiente de determinación:</a:t>
            </a:r>
            <a:r>
              <a:rPr lang="es-MX" b="0" i="0" dirty="0">
                <a:solidFill>
                  <a:srgbClr val="BDC1C6"/>
                </a:solidFill>
                <a:effectLst/>
                <a:latin typeface="arial" panose="020B0604020202020204" pitchFamily="34" charset="0"/>
              </a:rPr>
              <a:t> la diferencia entre la proporción explicada por las antiguas variables y la que resulta explicada si se añade una variable más.</a:t>
            </a:r>
          </a:p>
          <a:p>
            <a:r>
              <a:rPr lang="es-MX" b="0" i="0" dirty="0">
                <a:solidFill>
                  <a:srgbClr val="BDC1C6"/>
                </a:solidFill>
                <a:effectLst/>
                <a:latin typeface="arial" panose="020B0604020202020204" pitchFamily="34" charset="0"/>
              </a:rPr>
              <a:t>El </a:t>
            </a:r>
            <a:r>
              <a:rPr lang="es-MX" b="1" i="0" dirty="0">
                <a:solidFill>
                  <a:srgbClr val="BDC1C6"/>
                </a:solidFill>
                <a:effectLst/>
                <a:latin typeface="arial" panose="020B0604020202020204" pitchFamily="34" charset="0"/>
              </a:rPr>
              <a:t>coeficiente de correlación</a:t>
            </a:r>
            <a:r>
              <a:rPr lang="es-MX" b="0" i="0" dirty="0">
                <a:solidFill>
                  <a:srgbClr val="BDC1C6"/>
                </a:solidFill>
                <a:effectLst/>
                <a:latin typeface="arial" panose="020B0604020202020204" pitchFamily="34" charset="0"/>
              </a:rPr>
              <a:t> es la medida específica que cuantifica la intensidad de la </a:t>
            </a:r>
            <a:r>
              <a:rPr lang="es-MX" b="1" i="0" dirty="0">
                <a:solidFill>
                  <a:srgbClr val="BDC1C6"/>
                </a:solidFill>
                <a:effectLst/>
                <a:latin typeface="arial" panose="020B0604020202020204" pitchFamily="34" charset="0"/>
              </a:rPr>
              <a:t>relación</a:t>
            </a:r>
            <a:r>
              <a:rPr lang="es-MX" b="0" i="0" dirty="0">
                <a:solidFill>
                  <a:srgbClr val="BDC1C6"/>
                </a:solidFill>
                <a:effectLst/>
                <a:latin typeface="arial" panose="020B0604020202020204" pitchFamily="34" charset="0"/>
              </a:rPr>
              <a:t> lineal entre dos variables </a:t>
            </a:r>
            <a:endParaRPr lang="es-MX" noProof="0" dirty="0"/>
          </a:p>
        </p:txBody>
      </p:sp>
      <p:sp>
        <p:nvSpPr>
          <p:cNvPr id="4" name="Marcador de número de diapositiva 3"/>
          <p:cNvSpPr>
            <a:spLocks noGrp="1"/>
          </p:cNvSpPr>
          <p:nvPr>
            <p:ph type="sldNum" sz="quarter" idx="5"/>
          </p:nvPr>
        </p:nvSpPr>
        <p:spPr/>
        <p:txBody>
          <a:bodyPr/>
          <a:lstStyle/>
          <a:p>
            <a:fld id="{9C9ED73E-C0BB-49A8-96DC-DAE99423FA62}" type="slidenum">
              <a:rPr lang="es-MX" smtClean="0"/>
              <a:t>15</a:t>
            </a:fld>
            <a:endParaRPr lang="es-MX"/>
          </a:p>
        </p:txBody>
      </p:sp>
    </p:spTree>
    <p:extLst>
      <p:ext uri="{BB962C8B-B14F-4D97-AF65-F5344CB8AC3E}">
        <p14:creationId xmlns:p14="http://schemas.microsoft.com/office/powerpoint/2010/main" val="1271065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F5993-EF30-4133-A3EC-423C80C06C02}"/>
              </a:ext>
            </a:extLst>
          </p:cNvPr>
          <p:cNvSpPr>
            <a:spLocks noGrp="1"/>
          </p:cNvSpPr>
          <p:nvPr>
            <p:ph type="ctrTitle"/>
          </p:nvPr>
        </p:nvSpPr>
        <p:spPr>
          <a:xfrm>
            <a:off x="1524000" y="1122363"/>
            <a:ext cx="9144000" cy="2387600"/>
          </a:xfrm>
        </p:spPr>
        <p:txBody>
          <a:bodyPr anchor="b"/>
          <a:lstStyle>
            <a:lvl1pPr algn="ctr">
              <a:defRPr sz="6000" b="1">
                <a:solidFill>
                  <a:srgbClr val="09656F"/>
                </a:solidFill>
              </a:defRPr>
            </a:lvl1pPr>
          </a:lstStyle>
          <a:p>
            <a:r>
              <a:rPr lang="en-US" dirty="0"/>
              <a:t>Click to edit Master title style</a:t>
            </a:r>
          </a:p>
        </p:txBody>
      </p:sp>
      <p:sp>
        <p:nvSpPr>
          <p:cNvPr id="3" name="Subtitle 2">
            <a:extLst>
              <a:ext uri="{FF2B5EF4-FFF2-40B4-BE49-F238E27FC236}">
                <a16:creationId xmlns:a16="http://schemas.microsoft.com/office/drawing/2014/main" id="{CB96B9BE-47A2-475A-A66C-B7F9880C62CD}"/>
              </a:ext>
            </a:extLst>
          </p:cNvPr>
          <p:cNvSpPr>
            <a:spLocks noGrp="1"/>
          </p:cNvSpPr>
          <p:nvPr>
            <p:ph type="subTitle" idx="1"/>
          </p:nvPr>
        </p:nvSpPr>
        <p:spPr>
          <a:xfrm>
            <a:off x="1524000" y="3602038"/>
            <a:ext cx="9144000" cy="1655762"/>
          </a:xfrm>
        </p:spPr>
        <p:txBody>
          <a:bodyPr/>
          <a:lstStyle>
            <a:lvl1pPr marL="0" indent="0" algn="ctr">
              <a:buNone/>
              <a:defRPr sz="2400">
                <a:solidFill>
                  <a:srgbClr val="09656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F69B4E-F11A-44B4-8A13-D1F9534614EF}"/>
              </a:ext>
            </a:extLst>
          </p:cNvPr>
          <p:cNvSpPr>
            <a:spLocks noGrp="1"/>
          </p:cNvSpPr>
          <p:nvPr>
            <p:ph type="dt" sz="half" idx="10"/>
          </p:nvPr>
        </p:nvSpPr>
        <p:spPr/>
        <p:txBody>
          <a:bodyPr/>
          <a:lstStyle>
            <a:lvl1pPr>
              <a:defRPr>
                <a:solidFill>
                  <a:srgbClr val="09656F"/>
                </a:solidFill>
              </a:defRPr>
            </a:lvl1pPr>
          </a:lstStyle>
          <a:p>
            <a:fld id="{8B1BE4B8-A65F-421A-BADE-BC0C3268AAE4}" type="datetimeFigureOut">
              <a:rPr lang="en-US" smtClean="0"/>
              <a:pPr/>
              <a:t>6/17/22</a:t>
            </a:fld>
            <a:endParaRPr lang="en-US"/>
          </a:p>
        </p:txBody>
      </p:sp>
      <p:sp>
        <p:nvSpPr>
          <p:cNvPr id="5" name="Footer Placeholder 4">
            <a:extLst>
              <a:ext uri="{FF2B5EF4-FFF2-40B4-BE49-F238E27FC236}">
                <a16:creationId xmlns:a16="http://schemas.microsoft.com/office/drawing/2014/main" id="{AEE2AF80-4874-4534-B4A3-340A3A081F4F}"/>
              </a:ext>
            </a:extLst>
          </p:cNvPr>
          <p:cNvSpPr>
            <a:spLocks noGrp="1"/>
          </p:cNvSpPr>
          <p:nvPr>
            <p:ph type="ftr" sz="quarter" idx="11"/>
          </p:nvPr>
        </p:nvSpPr>
        <p:spPr/>
        <p:txBody>
          <a:bodyPr/>
          <a:lstStyle>
            <a:lvl1pPr>
              <a:defRPr>
                <a:solidFill>
                  <a:srgbClr val="09656F"/>
                </a:solidFill>
              </a:defRPr>
            </a:lvl1pPr>
          </a:lstStyle>
          <a:p>
            <a:endParaRPr lang="en-US"/>
          </a:p>
        </p:txBody>
      </p:sp>
      <p:sp>
        <p:nvSpPr>
          <p:cNvPr id="6" name="Slide Number Placeholder 5">
            <a:extLst>
              <a:ext uri="{FF2B5EF4-FFF2-40B4-BE49-F238E27FC236}">
                <a16:creationId xmlns:a16="http://schemas.microsoft.com/office/drawing/2014/main" id="{E02A8620-D6D4-4954-929B-A527E0940D06}"/>
              </a:ext>
            </a:extLst>
          </p:cNvPr>
          <p:cNvSpPr>
            <a:spLocks noGrp="1"/>
          </p:cNvSpPr>
          <p:nvPr>
            <p:ph type="sldNum" sz="quarter" idx="12"/>
          </p:nvPr>
        </p:nvSpPr>
        <p:spPr/>
        <p:txBody>
          <a:bodyPr/>
          <a:lstStyle>
            <a:lvl1pPr>
              <a:defRPr>
                <a:solidFill>
                  <a:srgbClr val="09656F"/>
                </a:solidFill>
              </a:defRPr>
            </a:lvl1pPr>
          </a:lstStyle>
          <a:p>
            <a:fld id="{55D93B82-2043-4609-9CF0-01F696330080}" type="slidenum">
              <a:rPr lang="en-US" smtClean="0"/>
              <a:pPr/>
              <a:t>‹Nº›</a:t>
            </a:fld>
            <a:endParaRPr lang="en-US"/>
          </a:p>
        </p:txBody>
      </p:sp>
    </p:spTree>
    <p:extLst>
      <p:ext uri="{BB962C8B-B14F-4D97-AF65-F5344CB8AC3E}">
        <p14:creationId xmlns:p14="http://schemas.microsoft.com/office/powerpoint/2010/main" val="1007210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2676-1266-416C-9EEF-123EF5963BF6}"/>
              </a:ext>
            </a:extLst>
          </p:cNvPr>
          <p:cNvSpPr>
            <a:spLocks noGrp="1"/>
          </p:cNvSpPr>
          <p:nvPr>
            <p:ph type="title"/>
          </p:nvPr>
        </p:nvSpPr>
        <p:spPr/>
        <p:txBody>
          <a:bodyPr/>
          <a:lstStyle>
            <a:lvl1pPr>
              <a:defRPr b="1">
                <a:solidFill>
                  <a:srgbClr val="09656F"/>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7B650995-7A21-4BFB-AFC1-711227B02A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81A8D2-C4B6-44DB-BD7B-6380EA79337C}"/>
              </a:ext>
            </a:extLst>
          </p:cNvPr>
          <p:cNvSpPr>
            <a:spLocks noGrp="1"/>
          </p:cNvSpPr>
          <p:nvPr>
            <p:ph type="dt" sz="half" idx="10"/>
          </p:nvPr>
        </p:nvSpPr>
        <p:spPr/>
        <p:txBody>
          <a:bodyPr/>
          <a:lstStyle/>
          <a:p>
            <a:fld id="{8B1BE4B8-A65F-421A-BADE-BC0C3268AAE4}" type="datetimeFigureOut">
              <a:rPr lang="en-US" smtClean="0"/>
              <a:t>6/17/22</a:t>
            </a:fld>
            <a:endParaRPr lang="en-US"/>
          </a:p>
        </p:txBody>
      </p:sp>
      <p:sp>
        <p:nvSpPr>
          <p:cNvPr id="5" name="Footer Placeholder 4">
            <a:extLst>
              <a:ext uri="{FF2B5EF4-FFF2-40B4-BE49-F238E27FC236}">
                <a16:creationId xmlns:a16="http://schemas.microsoft.com/office/drawing/2014/main" id="{4087478D-39D3-46B4-A3F8-2082F7A4B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8F9D0-7015-485E-A391-6B2B1553A63C}"/>
              </a:ext>
            </a:extLst>
          </p:cNvPr>
          <p:cNvSpPr>
            <a:spLocks noGrp="1"/>
          </p:cNvSpPr>
          <p:nvPr>
            <p:ph type="sldNum" sz="quarter" idx="12"/>
          </p:nvPr>
        </p:nvSpPr>
        <p:spPr/>
        <p:txBody>
          <a:bodyPr/>
          <a:lstStyle/>
          <a:p>
            <a:fld id="{55D93B82-2043-4609-9CF0-01F696330080}" type="slidenum">
              <a:rPr lang="en-US" smtClean="0"/>
              <a:t>‹Nº›</a:t>
            </a:fld>
            <a:endParaRPr lang="en-US"/>
          </a:p>
        </p:txBody>
      </p:sp>
    </p:spTree>
    <p:extLst>
      <p:ext uri="{BB962C8B-B14F-4D97-AF65-F5344CB8AC3E}">
        <p14:creationId xmlns:p14="http://schemas.microsoft.com/office/powerpoint/2010/main" val="388720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B1515C-EE3A-430A-8A9C-23E1F3E9B507}"/>
              </a:ext>
            </a:extLst>
          </p:cNvPr>
          <p:cNvSpPr>
            <a:spLocks noGrp="1"/>
          </p:cNvSpPr>
          <p:nvPr>
            <p:ph type="title" orient="vert"/>
          </p:nvPr>
        </p:nvSpPr>
        <p:spPr>
          <a:xfrm>
            <a:off x="8724900" y="1037491"/>
            <a:ext cx="2628900" cy="5139472"/>
          </a:xfrm>
        </p:spPr>
        <p:txBody>
          <a:bodyPr vert="eaVert"/>
          <a:lstStyle>
            <a:lvl1pPr>
              <a:defRPr b="1">
                <a:solidFill>
                  <a:srgbClr val="09656F"/>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AE5236B1-AE1B-4DEA-84D0-06D07850A13B}"/>
              </a:ext>
            </a:extLst>
          </p:cNvPr>
          <p:cNvSpPr>
            <a:spLocks noGrp="1"/>
          </p:cNvSpPr>
          <p:nvPr>
            <p:ph type="body" orient="vert" idx="1"/>
          </p:nvPr>
        </p:nvSpPr>
        <p:spPr>
          <a:xfrm>
            <a:off x="838200" y="1037491"/>
            <a:ext cx="7734300" cy="51394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52D026-D835-4B68-A30D-BC0C4A3DE02E}"/>
              </a:ext>
            </a:extLst>
          </p:cNvPr>
          <p:cNvSpPr>
            <a:spLocks noGrp="1"/>
          </p:cNvSpPr>
          <p:nvPr>
            <p:ph type="dt" sz="half" idx="10"/>
          </p:nvPr>
        </p:nvSpPr>
        <p:spPr/>
        <p:txBody>
          <a:bodyPr/>
          <a:lstStyle/>
          <a:p>
            <a:fld id="{8B1BE4B8-A65F-421A-BADE-BC0C3268AAE4}" type="datetimeFigureOut">
              <a:rPr lang="en-US" smtClean="0"/>
              <a:t>6/17/22</a:t>
            </a:fld>
            <a:endParaRPr lang="en-US"/>
          </a:p>
        </p:txBody>
      </p:sp>
      <p:sp>
        <p:nvSpPr>
          <p:cNvPr id="5" name="Footer Placeholder 4">
            <a:extLst>
              <a:ext uri="{FF2B5EF4-FFF2-40B4-BE49-F238E27FC236}">
                <a16:creationId xmlns:a16="http://schemas.microsoft.com/office/drawing/2014/main" id="{E4575B87-4B68-4423-8128-70DDCFF971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07C26-4AFC-40B8-87B7-6637E7B254FF}"/>
              </a:ext>
            </a:extLst>
          </p:cNvPr>
          <p:cNvSpPr>
            <a:spLocks noGrp="1"/>
          </p:cNvSpPr>
          <p:nvPr>
            <p:ph type="sldNum" sz="quarter" idx="12"/>
          </p:nvPr>
        </p:nvSpPr>
        <p:spPr/>
        <p:txBody>
          <a:bodyPr/>
          <a:lstStyle/>
          <a:p>
            <a:fld id="{55D93B82-2043-4609-9CF0-01F696330080}" type="slidenum">
              <a:rPr lang="en-US" smtClean="0"/>
              <a:t>‹Nº›</a:t>
            </a:fld>
            <a:endParaRPr lang="en-US"/>
          </a:p>
        </p:txBody>
      </p:sp>
    </p:spTree>
    <p:extLst>
      <p:ext uri="{BB962C8B-B14F-4D97-AF65-F5344CB8AC3E}">
        <p14:creationId xmlns:p14="http://schemas.microsoft.com/office/powerpoint/2010/main" val="2862822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9F3FA-AF37-4C1C-BBD8-CB88843BA8B7}"/>
              </a:ext>
            </a:extLst>
          </p:cNvPr>
          <p:cNvSpPr>
            <a:spLocks noGrp="1"/>
          </p:cNvSpPr>
          <p:nvPr>
            <p:ph type="title"/>
          </p:nvPr>
        </p:nvSpPr>
        <p:spPr/>
        <p:txBody>
          <a:bodyPr/>
          <a:lstStyle>
            <a:lvl1pPr>
              <a:defRPr b="1">
                <a:solidFill>
                  <a:srgbClr val="09656F"/>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F124FCD5-C442-44F5-B5B8-9FDE9ADA9E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CF8DD-19C9-4E4E-88A9-869790D45FD0}"/>
              </a:ext>
            </a:extLst>
          </p:cNvPr>
          <p:cNvSpPr>
            <a:spLocks noGrp="1"/>
          </p:cNvSpPr>
          <p:nvPr>
            <p:ph type="dt" sz="half" idx="10"/>
          </p:nvPr>
        </p:nvSpPr>
        <p:spPr/>
        <p:txBody>
          <a:bodyPr/>
          <a:lstStyle/>
          <a:p>
            <a:fld id="{8B1BE4B8-A65F-421A-BADE-BC0C3268AAE4}" type="datetimeFigureOut">
              <a:rPr lang="en-US" smtClean="0"/>
              <a:t>6/17/22</a:t>
            </a:fld>
            <a:endParaRPr lang="en-US"/>
          </a:p>
        </p:txBody>
      </p:sp>
      <p:sp>
        <p:nvSpPr>
          <p:cNvPr id="5" name="Footer Placeholder 4">
            <a:extLst>
              <a:ext uri="{FF2B5EF4-FFF2-40B4-BE49-F238E27FC236}">
                <a16:creationId xmlns:a16="http://schemas.microsoft.com/office/drawing/2014/main" id="{6BBA9661-EFFF-44BD-B7F9-753DB5526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10809-18DF-4164-A69A-13BE48D5D43D}"/>
              </a:ext>
            </a:extLst>
          </p:cNvPr>
          <p:cNvSpPr>
            <a:spLocks noGrp="1"/>
          </p:cNvSpPr>
          <p:nvPr>
            <p:ph type="sldNum" sz="quarter" idx="12"/>
          </p:nvPr>
        </p:nvSpPr>
        <p:spPr/>
        <p:txBody>
          <a:bodyPr/>
          <a:lstStyle/>
          <a:p>
            <a:fld id="{55D93B82-2043-4609-9CF0-01F696330080}" type="slidenum">
              <a:rPr lang="en-US" smtClean="0"/>
              <a:t>‹Nº›</a:t>
            </a:fld>
            <a:endParaRPr lang="en-US"/>
          </a:p>
        </p:txBody>
      </p:sp>
    </p:spTree>
    <p:extLst>
      <p:ext uri="{BB962C8B-B14F-4D97-AF65-F5344CB8AC3E}">
        <p14:creationId xmlns:p14="http://schemas.microsoft.com/office/powerpoint/2010/main" val="422608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B8E8F-79AD-464A-A733-BEF305104D9F}"/>
              </a:ext>
            </a:extLst>
          </p:cNvPr>
          <p:cNvSpPr>
            <a:spLocks noGrp="1"/>
          </p:cNvSpPr>
          <p:nvPr>
            <p:ph type="title"/>
          </p:nvPr>
        </p:nvSpPr>
        <p:spPr>
          <a:xfrm>
            <a:off x="831850" y="1709738"/>
            <a:ext cx="10515600" cy="2852737"/>
          </a:xfrm>
        </p:spPr>
        <p:txBody>
          <a:bodyPr anchor="b"/>
          <a:lstStyle>
            <a:lvl1pPr>
              <a:defRPr sz="6000" b="1">
                <a:solidFill>
                  <a:srgbClr val="09656F"/>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5C4657B4-3032-4749-AEF9-DDBA718FC8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CF2209-587C-48FB-84AE-C76B901B6B06}"/>
              </a:ext>
            </a:extLst>
          </p:cNvPr>
          <p:cNvSpPr>
            <a:spLocks noGrp="1"/>
          </p:cNvSpPr>
          <p:nvPr>
            <p:ph type="dt" sz="half" idx="10"/>
          </p:nvPr>
        </p:nvSpPr>
        <p:spPr/>
        <p:txBody>
          <a:bodyPr/>
          <a:lstStyle/>
          <a:p>
            <a:fld id="{8B1BE4B8-A65F-421A-BADE-BC0C3268AAE4}" type="datetimeFigureOut">
              <a:rPr lang="en-US" smtClean="0"/>
              <a:t>6/17/22</a:t>
            </a:fld>
            <a:endParaRPr lang="en-US"/>
          </a:p>
        </p:txBody>
      </p:sp>
      <p:sp>
        <p:nvSpPr>
          <p:cNvPr id="5" name="Footer Placeholder 4">
            <a:extLst>
              <a:ext uri="{FF2B5EF4-FFF2-40B4-BE49-F238E27FC236}">
                <a16:creationId xmlns:a16="http://schemas.microsoft.com/office/drawing/2014/main" id="{86161F4A-71CF-4677-AEDB-DA740E941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AFE16-C9DD-467E-B205-F7ACED3BD673}"/>
              </a:ext>
            </a:extLst>
          </p:cNvPr>
          <p:cNvSpPr>
            <a:spLocks noGrp="1"/>
          </p:cNvSpPr>
          <p:nvPr>
            <p:ph type="sldNum" sz="quarter" idx="12"/>
          </p:nvPr>
        </p:nvSpPr>
        <p:spPr/>
        <p:txBody>
          <a:bodyPr/>
          <a:lstStyle/>
          <a:p>
            <a:fld id="{55D93B82-2043-4609-9CF0-01F696330080}" type="slidenum">
              <a:rPr lang="en-US" smtClean="0"/>
              <a:t>‹Nº›</a:t>
            </a:fld>
            <a:endParaRPr lang="en-US"/>
          </a:p>
        </p:txBody>
      </p:sp>
    </p:spTree>
    <p:extLst>
      <p:ext uri="{BB962C8B-B14F-4D97-AF65-F5344CB8AC3E}">
        <p14:creationId xmlns:p14="http://schemas.microsoft.com/office/powerpoint/2010/main" val="823453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E78D-452F-49DF-B22C-F47FF7FE2FDD}"/>
              </a:ext>
            </a:extLst>
          </p:cNvPr>
          <p:cNvSpPr>
            <a:spLocks noGrp="1"/>
          </p:cNvSpPr>
          <p:nvPr>
            <p:ph type="title"/>
          </p:nvPr>
        </p:nvSpPr>
        <p:spPr/>
        <p:txBody>
          <a:bodyPr/>
          <a:lstStyle>
            <a:lvl1pPr>
              <a:defRPr b="1">
                <a:solidFill>
                  <a:srgbClr val="09656F"/>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C43C9E37-FEF7-4AAE-AAC2-B4767E0D44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E40E9A-188E-405D-B03E-2971832E68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26CDB4-8184-4F4B-A9D0-4CFEB0006B58}"/>
              </a:ext>
            </a:extLst>
          </p:cNvPr>
          <p:cNvSpPr>
            <a:spLocks noGrp="1"/>
          </p:cNvSpPr>
          <p:nvPr>
            <p:ph type="dt" sz="half" idx="10"/>
          </p:nvPr>
        </p:nvSpPr>
        <p:spPr/>
        <p:txBody>
          <a:bodyPr/>
          <a:lstStyle/>
          <a:p>
            <a:fld id="{8B1BE4B8-A65F-421A-BADE-BC0C3268AAE4}" type="datetimeFigureOut">
              <a:rPr lang="en-US" smtClean="0"/>
              <a:t>6/17/22</a:t>
            </a:fld>
            <a:endParaRPr lang="en-US"/>
          </a:p>
        </p:txBody>
      </p:sp>
      <p:sp>
        <p:nvSpPr>
          <p:cNvPr id="6" name="Footer Placeholder 5">
            <a:extLst>
              <a:ext uri="{FF2B5EF4-FFF2-40B4-BE49-F238E27FC236}">
                <a16:creationId xmlns:a16="http://schemas.microsoft.com/office/drawing/2014/main" id="{FD68B1B5-FB53-4204-B660-04945057C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011C35-232D-4253-9D2B-0A87A4395FD9}"/>
              </a:ext>
            </a:extLst>
          </p:cNvPr>
          <p:cNvSpPr>
            <a:spLocks noGrp="1"/>
          </p:cNvSpPr>
          <p:nvPr>
            <p:ph type="sldNum" sz="quarter" idx="12"/>
          </p:nvPr>
        </p:nvSpPr>
        <p:spPr/>
        <p:txBody>
          <a:bodyPr/>
          <a:lstStyle/>
          <a:p>
            <a:fld id="{55D93B82-2043-4609-9CF0-01F696330080}" type="slidenum">
              <a:rPr lang="en-US" smtClean="0"/>
              <a:t>‹Nº›</a:t>
            </a:fld>
            <a:endParaRPr lang="en-US"/>
          </a:p>
        </p:txBody>
      </p:sp>
    </p:spTree>
    <p:extLst>
      <p:ext uri="{BB962C8B-B14F-4D97-AF65-F5344CB8AC3E}">
        <p14:creationId xmlns:p14="http://schemas.microsoft.com/office/powerpoint/2010/main" val="19015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04109-69DF-4AA7-AED5-B6B6ACF9EC0A}"/>
              </a:ext>
            </a:extLst>
          </p:cNvPr>
          <p:cNvSpPr>
            <a:spLocks noGrp="1"/>
          </p:cNvSpPr>
          <p:nvPr>
            <p:ph type="title"/>
          </p:nvPr>
        </p:nvSpPr>
        <p:spPr>
          <a:xfrm>
            <a:off x="839788" y="931985"/>
            <a:ext cx="10515600" cy="758703"/>
          </a:xfrm>
        </p:spPr>
        <p:txBody>
          <a:bodyPr/>
          <a:lstStyle>
            <a:lvl1pPr>
              <a:defRPr b="1">
                <a:solidFill>
                  <a:srgbClr val="09656F"/>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1B88329F-0A71-4202-87BA-58E7CF6F1C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3CAE79-E3FF-4E3F-A44C-030C794491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2D3F71-5357-4095-9BAD-D019A82F4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886909-DDE2-4F0A-A5C2-AB22C8A89D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F75B96-2C02-4EE2-ABA9-CDF40D35ADE5}"/>
              </a:ext>
            </a:extLst>
          </p:cNvPr>
          <p:cNvSpPr>
            <a:spLocks noGrp="1"/>
          </p:cNvSpPr>
          <p:nvPr>
            <p:ph type="dt" sz="half" idx="10"/>
          </p:nvPr>
        </p:nvSpPr>
        <p:spPr/>
        <p:txBody>
          <a:bodyPr/>
          <a:lstStyle/>
          <a:p>
            <a:fld id="{8B1BE4B8-A65F-421A-BADE-BC0C3268AAE4}" type="datetimeFigureOut">
              <a:rPr lang="en-US" smtClean="0"/>
              <a:t>6/17/22</a:t>
            </a:fld>
            <a:endParaRPr lang="en-US"/>
          </a:p>
        </p:txBody>
      </p:sp>
      <p:sp>
        <p:nvSpPr>
          <p:cNvPr id="8" name="Footer Placeholder 7">
            <a:extLst>
              <a:ext uri="{FF2B5EF4-FFF2-40B4-BE49-F238E27FC236}">
                <a16:creationId xmlns:a16="http://schemas.microsoft.com/office/drawing/2014/main" id="{9CDF2CA5-5DFB-48F1-B30F-448207C4FF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278441-CDA0-44A4-818D-D7ABAB11CBBC}"/>
              </a:ext>
            </a:extLst>
          </p:cNvPr>
          <p:cNvSpPr>
            <a:spLocks noGrp="1"/>
          </p:cNvSpPr>
          <p:nvPr>
            <p:ph type="sldNum" sz="quarter" idx="12"/>
          </p:nvPr>
        </p:nvSpPr>
        <p:spPr/>
        <p:txBody>
          <a:bodyPr/>
          <a:lstStyle/>
          <a:p>
            <a:fld id="{55D93B82-2043-4609-9CF0-01F696330080}" type="slidenum">
              <a:rPr lang="en-US" smtClean="0"/>
              <a:t>‹Nº›</a:t>
            </a:fld>
            <a:endParaRPr lang="en-US"/>
          </a:p>
        </p:txBody>
      </p:sp>
    </p:spTree>
    <p:extLst>
      <p:ext uri="{BB962C8B-B14F-4D97-AF65-F5344CB8AC3E}">
        <p14:creationId xmlns:p14="http://schemas.microsoft.com/office/powerpoint/2010/main" val="3351452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3952-461C-474A-A016-3F2719E1F825}"/>
              </a:ext>
            </a:extLst>
          </p:cNvPr>
          <p:cNvSpPr>
            <a:spLocks noGrp="1"/>
          </p:cNvSpPr>
          <p:nvPr>
            <p:ph type="title"/>
          </p:nvPr>
        </p:nvSpPr>
        <p:spPr/>
        <p:txBody>
          <a:bodyPr/>
          <a:lstStyle>
            <a:lvl1pPr>
              <a:defRPr b="1">
                <a:solidFill>
                  <a:srgbClr val="09656F"/>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A2558280-7830-4DC4-85C3-0BEE7840ADA0}"/>
              </a:ext>
            </a:extLst>
          </p:cNvPr>
          <p:cNvSpPr>
            <a:spLocks noGrp="1"/>
          </p:cNvSpPr>
          <p:nvPr>
            <p:ph type="dt" sz="half" idx="10"/>
          </p:nvPr>
        </p:nvSpPr>
        <p:spPr/>
        <p:txBody>
          <a:bodyPr/>
          <a:lstStyle/>
          <a:p>
            <a:fld id="{8B1BE4B8-A65F-421A-BADE-BC0C3268AAE4}" type="datetimeFigureOut">
              <a:rPr lang="en-US" smtClean="0"/>
              <a:t>6/17/22</a:t>
            </a:fld>
            <a:endParaRPr lang="en-US"/>
          </a:p>
        </p:txBody>
      </p:sp>
      <p:sp>
        <p:nvSpPr>
          <p:cNvPr id="4" name="Footer Placeholder 3">
            <a:extLst>
              <a:ext uri="{FF2B5EF4-FFF2-40B4-BE49-F238E27FC236}">
                <a16:creationId xmlns:a16="http://schemas.microsoft.com/office/drawing/2014/main" id="{E1D61584-99FE-4AB9-A76B-4F86F4CC28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79FBE4-163F-4120-86F3-FA848A3E95B4}"/>
              </a:ext>
            </a:extLst>
          </p:cNvPr>
          <p:cNvSpPr>
            <a:spLocks noGrp="1"/>
          </p:cNvSpPr>
          <p:nvPr>
            <p:ph type="sldNum" sz="quarter" idx="12"/>
          </p:nvPr>
        </p:nvSpPr>
        <p:spPr/>
        <p:txBody>
          <a:bodyPr/>
          <a:lstStyle/>
          <a:p>
            <a:fld id="{55D93B82-2043-4609-9CF0-01F696330080}" type="slidenum">
              <a:rPr lang="en-US" smtClean="0"/>
              <a:t>‹Nº›</a:t>
            </a:fld>
            <a:endParaRPr lang="en-US"/>
          </a:p>
        </p:txBody>
      </p:sp>
    </p:spTree>
    <p:extLst>
      <p:ext uri="{BB962C8B-B14F-4D97-AF65-F5344CB8AC3E}">
        <p14:creationId xmlns:p14="http://schemas.microsoft.com/office/powerpoint/2010/main" val="385786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11AAD9-6E6B-4C90-90CE-E9A9211EF008}"/>
              </a:ext>
            </a:extLst>
          </p:cNvPr>
          <p:cNvSpPr>
            <a:spLocks noGrp="1"/>
          </p:cNvSpPr>
          <p:nvPr>
            <p:ph type="dt" sz="half" idx="10"/>
          </p:nvPr>
        </p:nvSpPr>
        <p:spPr/>
        <p:txBody>
          <a:bodyPr/>
          <a:lstStyle/>
          <a:p>
            <a:fld id="{8B1BE4B8-A65F-421A-BADE-BC0C3268AAE4}" type="datetimeFigureOut">
              <a:rPr lang="en-US" smtClean="0"/>
              <a:t>6/17/22</a:t>
            </a:fld>
            <a:endParaRPr lang="en-US"/>
          </a:p>
        </p:txBody>
      </p:sp>
      <p:sp>
        <p:nvSpPr>
          <p:cNvPr id="3" name="Footer Placeholder 2">
            <a:extLst>
              <a:ext uri="{FF2B5EF4-FFF2-40B4-BE49-F238E27FC236}">
                <a16:creationId xmlns:a16="http://schemas.microsoft.com/office/drawing/2014/main" id="{EAFCF851-1BA2-465F-AF1B-C7408095F6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B10A4F-FEB8-4745-89E7-7ECB72B991EA}"/>
              </a:ext>
            </a:extLst>
          </p:cNvPr>
          <p:cNvSpPr>
            <a:spLocks noGrp="1"/>
          </p:cNvSpPr>
          <p:nvPr>
            <p:ph type="sldNum" sz="quarter" idx="12"/>
          </p:nvPr>
        </p:nvSpPr>
        <p:spPr/>
        <p:txBody>
          <a:bodyPr/>
          <a:lstStyle/>
          <a:p>
            <a:fld id="{55D93B82-2043-4609-9CF0-01F696330080}" type="slidenum">
              <a:rPr lang="en-US" smtClean="0"/>
              <a:t>‹Nº›</a:t>
            </a:fld>
            <a:endParaRPr lang="en-US"/>
          </a:p>
        </p:txBody>
      </p:sp>
    </p:spTree>
    <p:extLst>
      <p:ext uri="{BB962C8B-B14F-4D97-AF65-F5344CB8AC3E}">
        <p14:creationId xmlns:p14="http://schemas.microsoft.com/office/powerpoint/2010/main" val="2547233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D566-B60D-4B84-A810-26E45A81F14E}"/>
              </a:ext>
            </a:extLst>
          </p:cNvPr>
          <p:cNvSpPr>
            <a:spLocks noGrp="1"/>
          </p:cNvSpPr>
          <p:nvPr>
            <p:ph type="title"/>
          </p:nvPr>
        </p:nvSpPr>
        <p:spPr>
          <a:xfrm>
            <a:off x="839788" y="987424"/>
            <a:ext cx="3932237" cy="1069975"/>
          </a:xfrm>
        </p:spPr>
        <p:txBody>
          <a:bodyPr anchor="b"/>
          <a:lstStyle>
            <a:lvl1pPr>
              <a:defRPr sz="3200" b="1">
                <a:solidFill>
                  <a:srgbClr val="09656F"/>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5334A53F-3586-491F-BFD6-49A78D6F5D3A}"/>
              </a:ext>
            </a:extLst>
          </p:cNvPr>
          <p:cNvSpPr>
            <a:spLocks noGrp="1"/>
          </p:cNvSpPr>
          <p:nvPr>
            <p:ph idx="1"/>
          </p:nvPr>
        </p:nvSpPr>
        <p:spPr>
          <a:xfrm>
            <a:off x="5183188" y="987425"/>
            <a:ext cx="6172200" cy="4873625"/>
          </a:xfrm>
        </p:spPr>
        <p:txBody>
          <a:bodyPr/>
          <a:lstStyle>
            <a:lvl1pPr>
              <a:defRPr sz="3200">
                <a:solidFill>
                  <a:srgbClr val="09656F"/>
                </a:solidFill>
              </a:defRPr>
            </a:lvl1pPr>
            <a:lvl2pPr>
              <a:defRPr sz="2800">
                <a:solidFill>
                  <a:srgbClr val="09656F"/>
                </a:solidFill>
              </a:defRPr>
            </a:lvl2pPr>
            <a:lvl3pPr>
              <a:defRPr sz="2400">
                <a:solidFill>
                  <a:srgbClr val="09656F"/>
                </a:solidFill>
              </a:defRPr>
            </a:lvl3pPr>
            <a:lvl4pPr>
              <a:defRPr sz="2000">
                <a:solidFill>
                  <a:srgbClr val="09656F"/>
                </a:solidFill>
              </a:defRPr>
            </a:lvl4pPr>
            <a:lvl5pPr>
              <a:defRPr sz="2000">
                <a:solidFill>
                  <a:srgbClr val="09656F"/>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159C04-99B8-495F-8005-636FA0415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122EA-8985-4A00-8A09-ED7D0B360C02}"/>
              </a:ext>
            </a:extLst>
          </p:cNvPr>
          <p:cNvSpPr>
            <a:spLocks noGrp="1"/>
          </p:cNvSpPr>
          <p:nvPr>
            <p:ph type="dt" sz="half" idx="10"/>
          </p:nvPr>
        </p:nvSpPr>
        <p:spPr/>
        <p:txBody>
          <a:bodyPr/>
          <a:lstStyle/>
          <a:p>
            <a:fld id="{8B1BE4B8-A65F-421A-BADE-BC0C3268AAE4}" type="datetimeFigureOut">
              <a:rPr lang="en-US" smtClean="0"/>
              <a:t>6/17/22</a:t>
            </a:fld>
            <a:endParaRPr lang="en-US"/>
          </a:p>
        </p:txBody>
      </p:sp>
      <p:sp>
        <p:nvSpPr>
          <p:cNvPr id="6" name="Footer Placeholder 5">
            <a:extLst>
              <a:ext uri="{FF2B5EF4-FFF2-40B4-BE49-F238E27FC236}">
                <a16:creationId xmlns:a16="http://schemas.microsoft.com/office/drawing/2014/main" id="{CE24BA6F-C574-4BEC-B1EE-310E58CE12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7549A3-14E0-4FBD-BD90-275ECAE5639A}"/>
              </a:ext>
            </a:extLst>
          </p:cNvPr>
          <p:cNvSpPr>
            <a:spLocks noGrp="1"/>
          </p:cNvSpPr>
          <p:nvPr>
            <p:ph type="sldNum" sz="quarter" idx="12"/>
          </p:nvPr>
        </p:nvSpPr>
        <p:spPr/>
        <p:txBody>
          <a:bodyPr/>
          <a:lstStyle/>
          <a:p>
            <a:fld id="{55D93B82-2043-4609-9CF0-01F696330080}" type="slidenum">
              <a:rPr lang="en-US" smtClean="0"/>
              <a:t>‹Nº›</a:t>
            </a:fld>
            <a:endParaRPr lang="en-US"/>
          </a:p>
        </p:txBody>
      </p:sp>
    </p:spTree>
    <p:extLst>
      <p:ext uri="{BB962C8B-B14F-4D97-AF65-F5344CB8AC3E}">
        <p14:creationId xmlns:p14="http://schemas.microsoft.com/office/powerpoint/2010/main" val="420280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76B1-A189-4E5A-A53F-A7A195CCE080}"/>
              </a:ext>
            </a:extLst>
          </p:cNvPr>
          <p:cNvSpPr>
            <a:spLocks noGrp="1"/>
          </p:cNvSpPr>
          <p:nvPr>
            <p:ph type="title"/>
          </p:nvPr>
        </p:nvSpPr>
        <p:spPr>
          <a:xfrm>
            <a:off x="839788" y="987424"/>
            <a:ext cx="3932237" cy="1069975"/>
          </a:xfrm>
        </p:spPr>
        <p:txBody>
          <a:bodyPr anchor="b"/>
          <a:lstStyle>
            <a:lvl1pPr>
              <a:defRPr sz="3200" b="1">
                <a:solidFill>
                  <a:srgbClr val="09656F"/>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4305B475-F5B7-4AEE-8050-DC05870BDB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225F59-ECE0-4EAF-8FCC-53C1F515B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3B4535-4CA7-4E2C-9101-26D30A117B78}"/>
              </a:ext>
            </a:extLst>
          </p:cNvPr>
          <p:cNvSpPr>
            <a:spLocks noGrp="1"/>
          </p:cNvSpPr>
          <p:nvPr>
            <p:ph type="dt" sz="half" idx="10"/>
          </p:nvPr>
        </p:nvSpPr>
        <p:spPr/>
        <p:txBody>
          <a:bodyPr/>
          <a:lstStyle/>
          <a:p>
            <a:fld id="{8B1BE4B8-A65F-421A-BADE-BC0C3268AAE4}" type="datetimeFigureOut">
              <a:rPr lang="en-US" smtClean="0"/>
              <a:t>6/17/22</a:t>
            </a:fld>
            <a:endParaRPr lang="en-US"/>
          </a:p>
        </p:txBody>
      </p:sp>
      <p:sp>
        <p:nvSpPr>
          <p:cNvPr id="6" name="Footer Placeholder 5">
            <a:extLst>
              <a:ext uri="{FF2B5EF4-FFF2-40B4-BE49-F238E27FC236}">
                <a16:creationId xmlns:a16="http://schemas.microsoft.com/office/drawing/2014/main" id="{7C49428E-A8F2-4999-AC5E-46782DB4B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8A4B6-B360-450F-8F96-2FD237A70486}"/>
              </a:ext>
            </a:extLst>
          </p:cNvPr>
          <p:cNvSpPr>
            <a:spLocks noGrp="1"/>
          </p:cNvSpPr>
          <p:nvPr>
            <p:ph type="sldNum" sz="quarter" idx="12"/>
          </p:nvPr>
        </p:nvSpPr>
        <p:spPr/>
        <p:txBody>
          <a:bodyPr/>
          <a:lstStyle/>
          <a:p>
            <a:fld id="{55D93B82-2043-4609-9CF0-01F696330080}" type="slidenum">
              <a:rPr lang="en-US" smtClean="0"/>
              <a:t>‹Nº›</a:t>
            </a:fld>
            <a:endParaRPr lang="en-US"/>
          </a:p>
        </p:txBody>
      </p:sp>
    </p:spTree>
    <p:extLst>
      <p:ext uri="{BB962C8B-B14F-4D97-AF65-F5344CB8AC3E}">
        <p14:creationId xmlns:p14="http://schemas.microsoft.com/office/powerpoint/2010/main" val="3838151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137BA4-D304-46C2-ACD3-FCB2E08E2FE5}"/>
              </a:ext>
            </a:extLst>
          </p:cNvPr>
          <p:cNvSpPr>
            <a:spLocks noGrp="1"/>
          </p:cNvSpPr>
          <p:nvPr>
            <p:ph type="title"/>
          </p:nvPr>
        </p:nvSpPr>
        <p:spPr>
          <a:xfrm>
            <a:off x="838200" y="941070"/>
            <a:ext cx="10515600" cy="74961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1708E7-E6BF-41F1-9117-CD350E02E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6F060-2DBF-4CED-AA5F-9AED833536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BE4B8-A65F-421A-BADE-BC0C3268AAE4}" type="datetimeFigureOut">
              <a:rPr lang="en-US" smtClean="0"/>
              <a:t>6/17/22</a:t>
            </a:fld>
            <a:endParaRPr lang="en-US"/>
          </a:p>
        </p:txBody>
      </p:sp>
      <p:sp>
        <p:nvSpPr>
          <p:cNvPr id="5" name="Footer Placeholder 4">
            <a:extLst>
              <a:ext uri="{FF2B5EF4-FFF2-40B4-BE49-F238E27FC236}">
                <a16:creationId xmlns:a16="http://schemas.microsoft.com/office/drawing/2014/main" id="{8C3D6582-A1C9-4395-B6A2-528604772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C35A74-5CCE-41E5-9F23-9B3356A3A7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93B82-2043-4609-9CF0-01F696330080}" type="slidenum">
              <a:rPr lang="en-US" smtClean="0"/>
              <a:t>‹Nº›</a:t>
            </a:fld>
            <a:endParaRPr lang="en-US"/>
          </a:p>
        </p:txBody>
      </p:sp>
      <p:pic>
        <p:nvPicPr>
          <p:cNvPr id="7" name="Imagen 3">
            <a:extLst>
              <a:ext uri="{FF2B5EF4-FFF2-40B4-BE49-F238E27FC236}">
                <a16:creationId xmlns:a16="http://schemas.microsoft.com/office/drawing/2014/main" id="{575B6A87-2FC1-4D82-83D6-4845742FAD4B}"/>
              </a:ext>
            </a:extLst>
          </p:cNvPr>
          <p:cNvPicPr/>
          <p:nvPr userDrawn="1"/>
        </p:nvPicPr>
        <p:blipFill>
          <a:blip r:embed="rId13">
            <a:extLst>
              <a:ext uri="{28A0092B-C50C-407E-A947-70E740481C1C}">
                <a14:useLocalDpi xmlns:a14="http://schemas.microsoft.com/office/drawing/2010/main" val="0"/>
              </a:ext>
            </a:extLst>
          </a:blip>
          <a:stretch>
            <a:fillRect/>
          </a:stretch>
        </p:blipFill>
        <p:spPr>
          <a:xfrm>
            <a:off x="838200" y="230188"/>
            <a:ext cx="1108710" cy="531495"/>
          </a:xfrm>
          <a:prstGeom prst="rect">
            <a:avLst/>
          </a:prstGeom>
        </p:spPr>
      </p:pic>
      <p:pic>
        <p:nvPicPr>
          <p:cNvPr id="8" name="Imagen 4">
            <a:extLst>
              <a:ext uri="{FF2B5EF4-FFF2-40B4-BE49-F238E27FC236}">
                <a16:creationId xmlns:a16="http://schemas.microsoft.com/office/drawing/2014/main" id="{3F7CF35B-EF02-47ED-B1FB-8833DD51593F}"/>
              </a:ext>
            </a:extLst>
          </p:cNvPr>
          <p:cNvPicPr/>
          <p:nvPr userDrawn="1"/>
        </p:nvPicPr>
        <p:blipFill>
          <a:blip r:embed="rId14">
            <a:extLst>
              <a:ext uri="{28A0092B-C50C-407E-A947-70E740481C1C}">
                <a14:useLocalDpi xmlns:a14="http://schemas.microsoft.com/office/drawing/2010/main" val="0"/>
              </a:ext>
            </a:extLst>
          </a:blip>
          <a:stretch>
            <a:fillRect/>
          </a:stretch>
        </p:blipFill>
        <p:spPr>
          <a:xfrm>
            <a:off x="9914890" y="240665"/>
            <a:ext cx="1438910" cy="510540"/>
          </a:xfrm>
          <a:prstGeom prst="rect">
            <a:avLst/>
          </a:prstGeom>
        </p:spPr>
      </p:pic>
    </p:spTree>
    <p:extLst>
      <p:ext uri="{BB962C8B-B14F-4D97-AF65-F5344CB8AC3E}">
        <p14:creationId xmlns:p14="http://schemas.microsoft.com/office/powerpoint/2010/main" val="3288905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6" name="Rectangle 103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ens Index &amp; Material Guide – Zenni Optical">
            <a:extLst>
              <a:ext uri="{FF2B5EF4-FFF2-40B4-BE49-F238E27FC236}">
                <a16:creationId xmlns:a16="http://schemas.microsoft.com/office/drawing/2014/main" id="{4F845FA2-5059-8AC8-CBA3-A4B60B66D1E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r="6666"/>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C5F1732-3C8E-4704-8F6A-532B2204E7A3}"/>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Lenses Data Analysis</a:t>
            </a:r>
            <a:endParaRPr lang="en-US" b="1" dirty="0">
              <a:solidFill>
                <a:srgbClr val="FFFFFF"/>
              </a:solidFill>
            </a:endParaRPr>
          </a:p>
        </p:txBody>
      </p:sp>
      <p:sp>
        <p:nvSpPr>
          <p:cNvPr id="3" name="Subtitle 2">
            <a:extLst>
              <a:ext uri="{FF2B5EF4-FFF2-40B4-BE49-F238E27FC236}">
                <a16:creationId xmlns:a16="http://schemas.microsoft.com/office/drawing/2014/main" id="{A585DBBE-357A-427E-BF4E-A5D9B1C072A6}"/>
              </a:ext>
            </a:extLst>
          </p:cNvPr>
          <p:cNvSpPr>
            <a:spLocks noGrp="1"/>
          </p:cNvSpPr>
          <p:nvPr>
            <p:ph type="subTitle" idx="1"/>
          </p:nvPr>
        </p:nvSpPr>
        <p:spPr>
          <a:xfrm>
            <a:off x="1524000" y="4159404"/>
            <a:ext cx="9144000" cy="1098395"/>
          </a:xfrm>
        </p:spPr>
        <p:txBody>
          <a:bodyPr>
            <a:normAutofit/>
          </a:bodyPr>
          <a:lstStyle/>
          <a:p>
            <a:r>
              <a:rPr lang="es-ES" dirty="0">
                <a:solidFill>
                  <a:srgbClr val="FFFFFF"/>
                </a:solidFill>
              </a:rPr>
              <a:t>Juan Manuel Aguilar Garrido</a:t>
            </a:r>
          </a:p>
          <a:p>
            <a:r>
              <a:rPr lang="es-ES" b="1" dirty="0">
                <a:solidFill>
                  <a:srgbClr val="FFFFFF"/>
                </a:solidFill>
              </a:rPr>
              <a:t>219030004</a:t>
            </a:r>
            <a:endParaRPr lang="en-US" b="1" dirty="0">
              <a:solidFill>
                <a:srgbClr val="FFFFFF"/>
              </a:solidFill>
            </a:endParaRPr>
          </a:p>
        </p:txBody>
      </p:sp>
    </p:spTree>
    <p:extLst>
      <p:ext uri="{BB962C8B-B14F-4D97-AF65-F5344CB8AC3E}">
        <p14:creationId xmlns:p14="http://schemas.microsoft.com/office/powerpoint/2010/main" val="29526239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84FDDCF-45FA-02B9-9CB1-0365A7E63632}"/>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s-MX" sz="5400" kern="1200" dirty="0">
                <a:solidFill>
                  <a:schemeClr val="bg1"/>
                </a:solidFill>
                <a:latin typeface="+mj-lt"/>
                <a:ea typeface="+mj-ea"/>
                <a:cs typeface="+mj-cs"/>
              </a:rPr>
              <a:t>Matriz de correlación</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F66B4FB3-5098-44BD-37FB-032157362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0115" y="3088353"/>
            <a:ext cx="7226300" cy="2451100"/>
          </a:xfrm>
          <a:prstGeom prst="rect">
            <a:avLst/>
          </a:prstGeom>
        </p:spPr>
      </p:pic>
    </p:spTree>
    <p:extLst>
      <p:ext uri="{BB962C8B-B14F-4D97-AF65-F5344CB8AC3E}">
        <p14:creationId xmlns:p14="http://schemas.microsoft.com/office/powerpoint/2010/main" val="901601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84FDDCF-45FA-02B9-9CB1-0365A7E63632}"/>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Matriz de covarianza</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Imagen 3" descr="Captura de pantalla de un celular&#10;&#10;Descripción generada automáticamente">
            <a:extLst>
              <a:ext uri="{FF2B5EF4-FFF2-40B4-BE49-F238E27FC236}">
                <a16:creationId xmlns:a16="http://schemas.microsoft.com/office/drawing/2014/main" id="{FFF3011B-68B8-07CF-624B-9BC55EB38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 y="3027445"/>
            <a:ext cx="11496821" cy="2797828"/>
          </a:xfrm>
          <a:prstGeom prst="rect">
            <a:avLst/>
          </a:prstGeom>
        </p:spPr>
      </p:pic>
    </p:spTree>
    <p:extLst>
      <p:ext uri="{BB962C8B-B14F-4D97-AF65-F5344CB8AC3E}">
        <p14:creationId xmlns:p14="http://schemas.microsoft.com/office/powerpoint/2010/main" val="2938786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0" name="Rectangle 4102">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04">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209F6-04E2-40AA-870E-ED6A4042CEFA}"/>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kern="1200">
                <a:solidFill>
                  <a:schemeClr val="bg1"/>
                </a:solidFill>
                <a:latin typeface="+mj-lt"/>
                <a:ea typeface="+mj-ea"/>
                <a:cs typeface="+mj-cs"/>
              </a:rPr>
              <a:t>Diagramas de caja y valores atípicos</a:t>
            </a:r>
          </a:p>
        </p:txBody>
      </p:sp>
      <p:grpSp>
        <p:nvGrpSpPr>
          <p:cNvPr id="4107" name="Group 4106">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4108"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109"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098" name="Picture 2">
            <a:extLst>
              <a:ext uri="{FF2B5EF4-FFF2-40B4-BE49-F238E27FC236}">
                <a16:creationId xmlns:a16="http://schemas.microsoft.com/office/drawing/2014/main" id="{9BD76E48-B9A7-F680-C7FB-68AE4B2610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28227" y="1166934"/>
            <a:ext cx="7819651" cy="4398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838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4FE70E86-779D-4922-A020-0B3E5C05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0">
            <a:extLst>
              <a:ext uri="{FF2B5EF4-FFF2-40B4-BE49-F238E27FC236}">
                <a16:creationId xmlns:a16="http://schemas.microsoft.com/office/drawing/2014/main" id="{81F55513-2668-477C-9962-1B9F5E31F1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45450"/>
            <a:ext cx="12192000" cy="3012550"/>
            <a:chOff x="0" y="3845450"/>
            <a:chExt cx="12192000" cy="3012550"/>
          </a:xfrm>
        </p:grpSpPr>
        <p:sp>
          <p:nvSpPr>
            <p:cNvPr id="22" name="Freeform: Shape 21">
              <a:extLst>
                <a:ext uri="{FF2B5EF4-FFF2-40B4-BE49-F238E27FC236}">
                  <a16:creationId xmlns:a16="http://schemas.microsoft.com/office/drawing/2014/main" id="{E673CDF5-001D-42B7-BB27-B3C47240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89828"/>
              <a:ext cx="12192000" cy="2868172"/>
            </a:xfrm>
            <a:custGeom>
              <a:avLst/>
              <a:gdLst>
                <a:gd name="connsiteX0" fmla="*/ 619389 w 12192000"/>
                <a:gd name="connsiteY0" fmla="*/ 0 h 2868172"/>
                <a:gd name="connsiteX1" fmla="*/ 687652 w 12192000"/>
                <a:gd name="connsiteY1" fmla="*/ 3175 h 2868172"/>
                <a:gd name="connsiteX2" fmla="*/ 747977 w 12192000"/>
                <a:gd name="connsiteY2" fmla="*/ 9525 h 2868172"/>
                <a:gd name="connsiteX3" fmla="*/ 800364 w 12192000"/>
                <a:gd name="connsiteY3" fmla="*/ 20637 h 2868172"/>
                <a:gd name="connsiteX4" fmla="*/ 846402 w 12192000"/>
                <a:gd name="connsiteY4" fmla="*/ 36512 h 2868172"/>
                <a:gd name="connsiteX5" fmla="*/ 887677 w 12192000"/>
                <a:gd name="connsiteY5" fmla="*/ 52387 h 2868172"/>
                <a:gd name="connsiteX6" fmla="*/ 924189 w 12192000"/>
                <a:gd name="connsiteY6" fmla="*/ 68262 h 2868172"/>
                <a:gd name="connsiteX7" fmla="*/ 962289 w 12192000"/>
                <a:gd name="connsiteY7" fmla="*/ 87312 h 2868172"/>
                <a:gd name="connsiteX8" fmla="*/ 1000389 w 12192000"/>
                <a:gd name="connsiteY8" fmla="*/ 106362 h 2868172"/>
                <a:gd name="connsiteX9" fmla="*/ 1036902 w 12192000"/>
                <a:gd name="connsiteY9" fmla="*/ 125412 h 2868172"/>
                <a:gd name="connsiteX10" fmla="*/ 1078177 w 12192000"/>
                <a:gd name="connsiteY10" fmla="*/ 141287 h 2868172"/>
                <a:gd name="connsiteX11" fmla="*/ 1124214 w 12192000"/>
                <a:gd name="connsiteY11" fmla="*/ 155575 h 2868172"/>
                <a:gd name="connsiteX12" fmla="*/ 1176602 w 12192000"/>
                <a:gd name="connsiteY12" fmla="*/ 166687 h 2868172"/>
                <a:gd name="connsiteX13" fmla="*/ 1236927 w 12192000"/>
                <a:gd name="connsiteY13" fmla="*/ 174625 h 2868172"/>
                <a:gd name="connsiteX14" fmla="*/ 1305189 w 12192000"/>
                <a:gd name="connsiteY14" fmla="*/ 176212 h 2868172"/>
                <a:gd name="connsiteX15" fmla="*/ 1373452 w 12192000"/>
                <a:gd name="connsiteY15" fmla="*/ 174625 h 2868172"/>
                <a:gd name="connsiteX16" fmla="*/ 1433777 w 12192000"/>
                <a:gd name="connsiteY16" fmla="*/ 166687 h 2868172"/>
                <a:gd name="connsiteX17" fmla="*/ 1486164 w 12192000"/>
                <a:gd name="connsiteY17" fmla="*/ 155575 h 2868172"/>
                <a:gd name="connsiteX18" fmla="*/ 1532202 w 12192000"/>
                <a:gd name="connsiteY18" fmla="*/ 141287 h 2868172"/>
                <a:gd name="connsiteX19" fmla="*/ 1573477 w 12192000"/>
                <a:gd name="connsiteY19" fmla="*/ 125412 h 2868172"/>
                <a:gd name="connsiteX20" fmla="*/ 1609989 w 12192000"/>
                <a:gd name="connsiteY20" fmla="*/ 106362 h 2868172"/>
                <a:gd name="connsiteX21" fmla="*/ 1648089 w 12192000"/>
                <a:gd name="connsiteY21" fmla="*/ 87312 h 2868172"/>
                <a:gd name="connsiteX22" fmla="*/ 1686189 w 12192000"/>
                <a:gd name="connsiteY22" fmla="*/ 68262 h 2868172"/>
                <a:gd name="connsiteX23" fmla="*/ 1722702 w 12192000"/>
                <a:gd name="connsiteY23" fmla="*/ 52387 h 2868172"/>
                <a:gd name="connsiteX24" fmla="*/ 1763977 w 12192000"/>
                <a:gd name="connsiteY24" fmla="*/ 36512 h 2868172"/>
                <a:gd name="connsiteX25" fmla="*/ 1810014 w 12192000"/>
                <a:gd name="connsiteY25" fmla="*/ 20637 h 2868172"/>
                <a:gd name="connsiteX26" fmla="*/ 1862402 w 12192000"/>
                <a:gd name="connsiteY26" fmla="*/ 9525 h 2868172"/>
                <a:gd name="connsiteX27" fmla="*/ 1922727 w 12192000"/>
                <a:gd name="connsiteY27" fmla="*/ 3175 h 2868172"/>
                <a:gd name="connsiteX28" fmla="*/ 1990989 w 12192000"/>
                <a:gd name="connsiteY28" fmla="*/ 0 h 2868172"/>
                <a:gd name="connsiteX29" fmla="*/ 2059252 w 12192000"/>
                <a:gd name="connsiteY29" fmla="*/ 3175 h 2868172"/>
                <a:gd name="connsiteX30" fmla="*/ 2119577 w 12192000"/>
                <a:gd name="connsiteY30" fmla="*/ 9525 h 2868172"/>
                <a:gd name="connsiteX31" fmla="*/ 2171964 w 12192000"/>
                <a:gd name="connsiteY31" fmla="*/ 20637 h 2868172"/>
                <a:gd name="connsiteX32" fmla="*/ 2218002 w 12192000"/>
                <a:gd name="connsiteY32" fmla="*/ 36512 h 2868172"/>
                <a:gd name="connsiteX33" fmla="*/ 2259277 w 12192000"/>
                <a:gd name="connsiteY33" fmla="*/ 52387 h 2868172"/>
                <a:gd name="connsiteX34" fmla="*/ 2295789 w 12192000"/>
                <a:gd name="connsiteY34" fmla="*/ 68262 h 2868172"/>
                <a:gd name="connsiteX35" fmla="*/ 2333889 w 12192000"/>
                <a:gd name="connsiteY35" fmla="*/ 87312 h 2868172"/>
                <a:gd name="connsiteX36" fmla="*/ 2371989 w 12192000"/>
                <a:gd name="connsiteY36" fmla="*/ 106362 h 2868172"/>
                <a:gd name="connsiteX37" fmla="*/ 2408502 w 12192000"/>
                <a:gd name="connsiteY37" fmla="*/ 125412 h 2868172"/>
                <a:gd name="connsiteX38" fmla="*/ 2449777 w 12192000"/>
                <a:gd name="connsiteY38" fmla="*/ 141287 h 2868172"/>
                <a:gd name="connsiteX39" fmla="*/ 2495814 w 12192000"/>
                <a:gd name="connsiteY39" fmla="*/ 155575 h 2868172"/>
                <a:gd name="connsiteX40" fmla="*/ 2548202 w 12192000"/>
                <a:gd name="connsiteY40" fmla="*/ 166687 h 2868172"/>
                <a:gd name="connsiteX41" fmla="*/ 2608527 w 12192000"/>
                <a:gd name="connsiteY41" fmla="*/ 174625 h 2868172"/>
                <a:gd name="connsiteX42" fmla="*/ 2676789 w 12192000"/>
                <a:gd name="connsiteY42" fmla="*/ 176212 h 2868172"/>
                <a:gd name="connsiteX43" fmla="*/ 2745052 w 12192000"/>
                <a:gd name="connsiteY43" fmla="*/ 174625 h 2868172"/>
                <a:gd name="connsiteX44" fmla="*/ 2805377 w 12192000"/>
                <a:gd name="connsiteY44" fmla="*/ 166687 h 2868172"/>
                <a:gd name="connsiteX45" fmla="*/ 2857764 w 12192000"/>
                <a:gd name="connsiteY45" fmla="*/ 155575 h 2868172"/>
                <a:gd name="connsiteX46" fmla="*/ 2903802 w 12192000"/>
                <a:gd name="connsiteY46" fmla="*/ 141287 h 2868172"/>
                <a:gd name="connsiteX47" fmla="*/ 2945077 w 12192000"/>
                <a:gd name="connsiteY47" fmla="*/ 125412 h 2868172"/>
                <a:gd name="connsiteX48" fmla="*/ 2981589 w 12192000"/>
                <a:gd name="connsiteY48" fmla="*/ 106362 h 2868172"/>
                <a:gd name="connsiteX49" fmla="*/ 3019689 w 12192000"/>
                <a:gd name="connsiteY49" fmla="*/ 87312 h 2868172"/>
                <a:gd name="connsiteX50" fmla="*/ 3057789 w 12192000"/>
                <a:gd name="connsiteY50" fmla="*/ 68262 h 2868172"/>
                <a:gd name="connsiteX51" fmla="*/ 3094302 w 12192000"/>
                <a:gd name="connsiteY51" fmla="*/ 52387 h 2868172"/>
                <a:gd name="connsiteX52" fmla="*/ 3135577 w 12192000"/>
                <a:gd name="connsiteY52" fmla="*/ 36512 h 2868172"/>
                <a:gd name="connsiteX53" fmla="*/ 3181614 w 12192000"/>
                <a:gd name="connsiteY53" fmla="*/ 20637 h 2868172"/>
                <a:gd name="connsiteX54" fmla="*/ 3234002 w 12192000"/>
                <a:gd name="connsiteY54" fmla="*/ 9525 h 2868172"/>
                <a:gd name="connsiteX55" fmla="*/ 3294327 w 12192000"/>
                <a:gd name="connsiteY55" fmla="*/ 3175 h 2868172"/>
                <a:gd name="connsiteX56" fmla="*/ 3361002 w 12192000"/>
                <a:gd name="connsiteY56" fmla="*/ 0 h 2868172"/>
                <a:gd name="connsiteX57" fmla="*/ 3430852 w 12192000"/>
                <a:gd name="connsiteY57" fmla="*/ 3175 h 2868172"/>
                <a:gd name="connsiteX58" fmla="*/ 3491177 w 12192000"/>
                <a:gd name="connsiteY58" fmla="*/ 9525 h 2868172"/>
                <a:gd name="connsiteX59" fmla="*/ 3543564 w 12192000"/>
                <a:gd name="connsiteY59" fmla="*/ 20637 h 2868172"/>
                <a:gd name="connsiteX60" fmla="*/ 3589602 w 12192000"/>
                <a:gd name="connsiteY60" fmla="*/ 36512 h 2868172"/>
                <a:gd name="connsiteX61" fmla="*/ 3630877 w 12192000"/>
                <a:gd name="connsiteY61" fmla="*/ 52387 h 2868172"/>
                <a:gd name="connsiteX62" fmla="*/ 3667389 w 12192000"/>
                <a:gd name="connsiteY62" fmla="*/ 68262 h 2868172"/>
                <a:gd name="connsiteX63" fmla="*/ 3705489 w 12192000"/>
                <a:gd name="connsiteY63" fmla="*/ 87312 h 2868172"/>
                <a:gd name="connsiteX64" fmla="*/ 3743589 w 12192000"/>
                <a:gd name="connsiteY64" fmla="*/ 106362 h 2868172"/>
                <a:gd name="connsiteX65" fmla="*/ 3780102 w 12192000"/>
                <a:gd name="connsiteY65" fmla="*/ 125412 h 2868172"/>
                <a:gd name="connsiteX66" fmla="*/ 3821377 w 12192000"/>
                <a:gd name="connsiteY66" fmla="*/ 141287 h 2868172"/>
                <a:gd name="connsiteX67" fmla="*/ 3867414 w 12192000"/>
                <a:gd name="connsiteY67" fmla="*/ 155575 h 2868172"/>
                <a:gd name="connsiteX68" fmla="*/ 3919802 w 12192000"/>
                <a:gd name="connsiteY68" fmla="*/ 166687 h 2868172"/>
                <a:gd name="connsiteX69" fmla="*/ 3980127 w 12192000"/>
                <a:gd name="connsiteY69" fmla="*/ 174625 h 2868172"/>
                <a:gd name="connsiteX70" fmla="*/ 4048389 w 12192000"/>
                <a:gd name="connsiteY70" fmla="*/ 176212 h 2868172"/>
                <a:gd name="connsiteX71" fmla="*/ 4116652 w 12192000"/>
                <a:gd name="connsiteY71" fmla="*/ 174625 h 2868172"/>
                <a:gd name="connsiteX72" fmla="*/ 4176977 w 12192000"/>
                <a:gd name="connsiteY72" fmla="*/ 166687 h 2868172"/>
                <a:gd name="connsiteX73" fmla="*/ 4229364 w 12192000"/>
                <a:gd name="connsiteY73" fmla="*/ 155575 h 2868172"/>
                <a:gd name="connsiteX74" fmla="*/ 4275402 w 12192000"/>
                <a:gd name="connsiteY74" fmla="*/ 141287 h 2868172"/>
                <a:gd name="connsiteX75" fmla="*/ 4316677 w 12192000"/>
                <a:gd name="connsiteY75" fmla="*/ 125412 h 2868172"/>
                <a:gd name="connsiteX76" fmla="*/ 4353189 w 12192000"/>
                <a:gd name="connsiteY76" fmla="*/ 106362 h 2868172"/>
                <a:gd name="connsiteX77" fmla="*/ 4429389 w 12192000"/>
                <a:gd name="connsiteY77" fmla="*/ 68262 h 2868172"/>
                <a:gd name="connsiteX78" fmla="*/ 4465902 w 12192000"/>
                <a:gd name="connsiteY78" fmla="*/ 52387 h 2868172"/>
                <a:gd name="connsiteX79" fmla="*/ 4507177 w 12192000"/>
                <a:gd name="connsiteY79" fmla="*/ 36512 h 2868172"/>
                <a:gd name="connsiteX80" fmla="*/ 4553215 w 12192000"/>
                <a:gd name="connsiteY80" fmla="*/ 20637 h 2868172"/>
                <a:gd name="connsiteX81" fmla="*/ 4605602 w 12192000"/>
                <a:gd name="connsiteY81" fmla="*/ 9525 h 2868172"/>
                <a:gd name="connsiteX82" fmla="*/ 4665928 w 12192000"/>
                <a:gd name="connsiteY82" fmla="*/ 3175 h 2868172"/>
                <a:gd name="connsiteX83" fmla="*/ 4734189 w 12192000"/>
                <a:gd name="connsiteY83" fmla="*/ 0 h 2868172"/>
                <a:gd name="connsiteX84" fmla="*/ 4802453 w 12192000"/>
                <a:gd name="connsiteY84" fmla="*/ 3175 h 2868172"/>
                <a:gd name="connsiteX85" fmla="*/ 4862777 w 12192000"/>
                <a:gd name="connsiteY85" fmla="*/ 9525 h 2868172"/>
                <a:gd name="connsiteX86" fmla="*/ 4915165 w 12192000"/>
                <a:gd name="connsiteY86" fmla="*/ 20637 h 2868172"/>
                <a:gd name="connsiteX87" fmla="*/ 4961201 w 12192000"/>
                <a:gd name="connsiteY87" fmla="*/ 36512 h 2868172"/>
                <a:gd name="connsiteX88" fmla="*/ 5002477 w 12192000"/>
                <a:gd name="connsiteY88" fmla="*/ 52387 h 2868172"/>
                <a:gd name="connsiteX89" fmla="*/ 5038989 w 12192000"/>
                <a:gd name="connsiteY89" fmla="*/ 68262 h 2868172"/>
                <a:gd name="connsiteX90" fmla="*/ 5077090 w 12192000"/>
                <a:gd name="connsiteY90" fmla="*/ 87312 h 2868172"/>
                <a:gd name="connsiteX91" fmla="*/ 5115189 w 12192000"/>
                <a:gd name="connsiteY91" fmla="*/ 106362 h 2868172"/>
                <a:gd name="connsiteX92" fmla="*/ 5151701 w 12192000"/>
                <a:gd name="connsiteY92" fmla="*/ 125412 h 2868172"/>
                <a:gd name="connsiteX93" fmla="*/ 5192977 w 12192000"/>
                <a:gd name="connsiteY93" fmla="*/ 141287 h 2868172"/>
                <a:gd name="connsiteX94" fmla="*/ 5239014 w 12192000"/>
                <a:gd name="connsiteY94" fmla="*/ 155575 h 2868172"/>
                <a:gd name="connsiteX95" fmla="*/ 5291401 w 12192000"/>
                <a:gd name="connsiteY95" fmla="*/ 166687 h 2868172"/>
                <a:gd name="connsiteX96" fmla="*/ 5351727 w 12192000"/>
                <a:gd name="connsiteY96" fmla="*/ 174625 h 2868172"/>
                <a:gd name="connsiteX97" fmla="*/ 5410199 w 12192000"/>
                <a:gd name="connsiteY97" fmla="*/ 175985 h 2868172"/>
                <a:gd name="connsiteX98" fmla="*/ 5468671 w 12192000"/>
                <a:gd name="connsiteY98" fmla="*/ 174625 h 2868172"/>
                <a:gd name="connsiteX99" fmla="*/ 5528996 w 12192000"/>
                <a:gd name="connsiteY99" fmla="*/ 166687 h 2868172"/>
                <a:gd name="connsiteX100" fmla="*/ 5581383 w 12192000"/>
                <a:gd name="connsiteY100" fmla="*/ 155575 h 2868172"/>
                <a:gd name="connsiteX101" fmla="*/ 5627421 w 12192000"/>
                <a:gd name="connsiteY101" fmla="*/ 141287 h 2868172"/>
                <a:gd name="connsiteX102" fmla="*/ 5668696 w 12192000"/>
                <a:gd name="connsiteY102" fmla="*/ 125412 h 2868172"/>
                <a:gd name="connsiteX103" fmla="*/ 5705209 w 12192000"/>
                <a:gd name="connsiteY103" fmla="*/ 106362 h 2868172"/>
                <a:gd name="connsiteX104" fmla="*/ 5743308 w 12192000"/>
                <a:gd name="connsiteY104" fmla="*/ 87312 h 2868172"/>
                <a:gd name="connsiteX105" fmla="*/ 5781408 w 12192000"/>
                <a:gd name="connsiteY105" fmla="*/ 68262 h 2868172"/>
                <a:gd name="connsiteX106" fmla="*/ 5817921 w 12192000"/>
                <a:gd name="connsiteY106" fmla="*/ 52387 h 2868172"/>
                <a:gd name="connsiteX107" fmla="*/ 5859196 w 12192000"/>
                <a:gd name="connsiteY107" fmla="*/ 36512 h 2868172"/>
                <a:gd name="connsiteX108" fmla="*/ 5905234 w 12192000"/>
                <a:gd name="connsiteY108" fmla="*/ 20637 h 2868172"/>
                <a:gd name="connsiteX109" fmla="*/ 5957621 w 12192000"/>
                <a:gd name="connsiteY109" fmla="*/ 9525 h 2868172"/>
                <a:gd name="connsiteX110" fmla="*/ 6017947 w 12192000"/>
                <a:gd name="connsiteY110" fmla="*/ 3175 h 2868172"/>
                <a:gd name="connsiteX111" fmla="*/ 6086209 w 12192000"/>
                <a:gd name="connsiteY111" fmla="*/ 0 h 2868172"/>
                <a:gd name="connsiteX112" fmla="*/ 6095999 w 12192000"/>
                <a:gd name="connsiteY112" fmla="*/ 455 h 2868172"/>
                <a:gd name="connsiteX113" fmla="*/ 6105789 w 12192000"/>
                <a:gd name="connsiteY113" fmla="*/ 0 h 2868172"/>
                <a:gd name="connsiteX114" fmla="*/ 6174052 w 12192000"/>
                <a:gd name="connsiteY114" fmla="*/ 3175 h 2868172"/>
                <a:gd name="connsiteX115" fmla="*/ 6234377 w 12192000"/>
                <a:gd name="connsiteY115" fmla="*/ 9525 h 2868172"/>
                <a:gd name="connsiteX116" fmla="*/ 6286764 w 12192000"/>
                <a:gd name="connsiteY116" fmla="*/ 20637 h 2868172"/>
                <a:gd name="connsiteX117" fmla="*/ 6332802 w 12192000"/>
                <a:gd name="connsiteY117" fmla="*/ 36512 h 2868172"/>
                <a:gd name="connsiteX118" fmla="*/ 6374077 w 12192000"/>
                <a:gd name="connsiteY118" fmla="*/ 52387 h 2868172"/>
                <a:gd name="connsiteX119" fmla="*/ 6410589 w 12192000"/>
                <a:gd name="connsiteY119" fmla="*/ 68262 h 2868172"/>
                <a:gd name="connsiteX120" fmla="*/ 6448689 w 12192000"/>
                <a:gd name="connsiteY120" fmla="*/ 87312 h 2868172"/>
                <a:gd name="connsiteX121" fmla="*/ 6486789 w 12192000"/>
                <a:gd name="connsiteY121" fmla="*/ 106362 h 2868172"/>
                <a:gd name="connsiteX122" fmla="*/ 6523302 w 12192000"/>
                <a:gd name="connsiteY122" fmla="*/ 125412 h 2868172"/>
                <a:gd name="connsiteX123" fmla="*/ 6564577 w 12192000"/>
                <a:gd name="connsiteY123" fmla="*/ 141287 h 2868172"/>
                <a:gd name="connsiteX124" fmla="*/ 6610614 w 12192000"/>
                <a:gd name="connsiteY124" fmla="*/ 155575 h 2868172"/>
                <a:gd name="connsiteX125" fmla="*/ 6663002 w 12192000"/>
                <a:gd name="connsiteY125" fmla="*/ 166687 h 2868172"/>
                <a:gd name="connsiteX126" fmla="*/ 6723327 w 12192000"/>
                <a:gd name="connsiteY126" fmla="*/ 174625 h 2868172"/>
                <a:gd name="connsiteX127" fmla="*/ 6781799 w 12192000"/>
                <a:gd name="connsiteY127" fmla="*/ 175985 h 2868172"/>
                <a:gd name="connsiteX128" fmla="*/ 6840271 w 12192000"/>
                <a:gd name="connsiteY128" fmla="*/ 174625 h 2868172"/>
                <a:gd name="connsiteX129" fmla="*/ 6900596 w 12192000"/>
                <a:gd name="connsiteY129" fmla="*/ 166687 h 2868172"/>
                <a:gd name="connsiteX130" fmla="*/ 6952983 w 12192000"/>
                <a:gd name="connsiteY130" fmla="*/ 155575 h 2868172"/>
                <a:gd name="connsiteX131" fmla="*/ 6999021 w 12192000"/>
                <a:gd name="connsiteY131" fmla="*/ 141287 h 2868172"/>
                <a:gd name="connsiteX132" fmla="*/ 7040296 w 12192000"/>
                <a:gd name="connsiteY132" fmla="*/ 125412 h 2868172"/>
                <a:gd name="connsiteX133" fmla="*/ 7076808 w 12192000"/>
                <a:gd name="connsiteY133" fmla="*/ 106362 h 2868172"/>
                <a:gd name="connsiteX134" fmla="*/ 7114908 w 12192000"/>
                <a:gd name="connsiteY134" fmla="*/ 87312 h 2868172"/>
                <a:gd name="connsiteX135" fmla="*/ 7153008 w 12192000"/>
                <a:gd name="connsiteY135" fmla="*/ 68262 h 2868172"/>
                <a:gd name="connsiteX136" fmla="*/ 7189521 w 12192000"/>
                <a:gd name="connsiteY136" fmla="*/ 52387 h 2868172"/>
                <a:gd name="connsiteX137" fmla="*/ 7230796 w 12192000"/>
                <a:gd name="connsiteY137" fmla="*/ 36512 h 2868172"/>
                <a:gd name="connsiteX138" fmla="*/ 7276833 w 12192000"/>
                <a:gd name="connsiteY138" fmla="*/ 20637 h 2868172"/>
                <a:gd name="connsiteX139" fmla="*/ 7329221 w 12192000"/>
                <a:gd name="connsiteY139" fmla="*/ 9525 h 2868172"/>
                <a:gd name="connsiteX140" fmla="*/ 7389546 w 12192000"/>
                <a:gd name="connsiteY140" fmla="*/ 3175 h 2868172"/>
                <a:gd name="connsiteX141" fmla="*/ 7457808 w 12192000"/>
                <a:gd name="connsiteY141" fmla="*/ 0 h 2868172"/>
                <a:gd name="connsiteX142" fmla="*/ 7526071 w 12192000"/>
                <a:gd name="connsiteY142" fmla="*/ 3175 h 2868172"/>
                <a:gd name="connsiteX143" fmla="*/ 7586396 w 12192000"/>
                <a:gd name="connsiteY143" fmla="*/ 9525 h 2868172"/>
                <a:gd name="connsiteX144" fmla="*/ 7638783 w 12192000"/>
                <a:gd name="connsiteY144" fmla="*/ 20637 h 2868172"/>
                <a:gd name="connsiteX145" fmla="*/ 7684821 w 12192000"/>
                <a:gd name="connsiteY145" fmla="*/ 36512 h 2868172"/>
                <a:gd name="connsiteX146" fmla="*/ 7726096 w 12192000"/>
                <a:gd name="connsiteY146" fmla="*/ 52387 h 2868172"/>
                <a:gd name="connsiteX147" fmla="*/ 7762608 w 12192000"/>
                <a:gd name="connsiteY147" fmla="*/ 68262 h 2868172"/>
                <a:gd name="connsiteX148" fmla="*/ 7800708 w 12192000"/>
                <a:gd name="connsiteY148" fmla="*/ 87312 h 2868172"/>
                <a:gd name="connsiteX149" fmla="*/ 7838808 w 12192000"/>
                <a:gd name="connsiteY149" fmla="*/ 106362 h 2868172"/>
                <a:gd name="connsiteX150" fmla="*/ 7875321 w 12192000"/>
                <a:gd name="connsiteY150" fmla="*/ 125412 h 2868172"/>
                <a:gd name="connsiteX151" fmla="*/ 7916596 w 12192000"/>
                <a:gd name="connsiteY151" fmla="*/ 141287 h 2868172"/>
                <a:gd name="connsiteX152" fmla="*/ 7962633 w 12192000"/>
                <a:gd name="connsiteY152" fmla="*/ 155575 h 2868172"/>
                <a:gd name="connsiteX153" fmla="*/ 8015021 w 12192000"/>
                <a:gd name="connsiteY153" fmla="*/ 166687 h 2868172"/>
                <a:gd name="connsiteX154" fmla="*/ 8075346 w 12192000"/>
                <a:gd name="connsiteY154" fmla="*/ 174625 h 2868172"/>
                <a:gd name="connsiteX155" fmla="*/ 8143608 w 12192000"/>
                <a:gd name="connsiteY155" fmla="*/ 176212 h 2868172"/>
                <a:gd name="connsiteX156" fmla="*/ 8211871 w 12192000"/>
                <a:gd name="connsiteY156" fmla="*/ 174625 h 2868172"/>
                <a:gd name="connsiteX157" fmla="*/ 8272196 w 12192000"/>
                <a:gd name="connsiteY157" fmla="*/ 166687 h 2868172"/>
                <a:gd name="connsiteX158" fmla="*/ 8324583 w 12192000"/>
                <a:gd name="connsiteY158" fmla="*/ 155575 h 2868172"/>
                <a:gd name="connsiteX159" fmla="*/ 8370621 w 12192000"/>
                <a:gd name="connsiteY159" fmla="*/ 141287 h 2868172"/>
                <a:gd name="connsiteX160" fmla="*/ 8411896 w 12192000"/>
                <a:gd name="connsiteY160" fmla="*/ 125412 h 2868172"/>
                <a:gd name="connsiteX161" fmla="*/ 8448408 w 12192000"/>
                <a:gd name="connsiteY161" fmla="*/ 106362 h 2868172"/>
                <a:gd name="connsiteX162" fmla="*/ 8486508 w 12192000"/>
                <a:gd name="connsiteY162" fmla="*/ 87312 h 2868172"/>
                <a:gd name="connsiteX163" fmla="*/ 8524608 w 12192000"/>
                <a:gd name="connsiteY163" fmla="*/ 68262 h 2868172"/>
                <a:gd name="connsiteX164" fmla="*/ 8561120 w 12192000"/>
                <a:gd name="connsiteY164" fmla="*/ 52387 h 2868172"/>
                <a:gd name="connsiteX165" fmla="*/ 8602396 w 12192000"/>
                <a:gd name="connsiteY165" fmla="*/ 36512 h 2868172"/>
                <a:gd name="connsiteX166" fmla="*/ 8648432 w 12192000"/>
                <a:gd name="connsiteY166" fmla="*/ 20637 h 2868172"/>
                <a:gd name="connsiteX167" fmla="*/ 8700820 w 12192000"/>
                <a:gd name="connsiteY167" fmla="*/ 9525 h 2868172"/>
                <a:gd name="connsiteX168" fmla="*/ 8761146 w 12192000"/>
                <a:gd name="connsiteY168" fmla="*/ 3175 h 2868172"/>
                <a:gd name="connsiteX169" fmla="*/ 8827820 w 12192000"/>
                <a:gd name="connsiteY169" fmla="*/ 0 h 2868172"/>
                <a:gd name="connsiteX170" fmla="*/ 8897670 w 12192000"/>
                <a:gd name="connsiteY170" fmla="*/ 3175 h 2868172"/>
                <a:gd name="connsiteX171" fmla="*/ 8957996 w 12192000"/>
                <a:gd name="connsiteY171" fmla="*/ 9525 h 2868172"/>
                <a:gd name="connsiteX172" fmla="*/ 9010382 w 12192000"/>
                <a:gd name="connsiteY172" fmla="*/ 20637 h 2868172"/>
                <a:gd name="connsiteX173" fmla="*/ 9056420 w 12192000"/>
                <a:gd name="connsiteY173" fmla="*/ 36512 h 2868172"/>
                <a:gd name="connsiteX174" fmla="*/ 9097696 w 12192000"/>
                <a:gd name="connsiteY174" fmla="*/ 52387 h 2868172"/>
                <a:gd name="connsiteX175" fmla="*/ 9134208 w 12192000"/>
                <a:gd name="connsiteY175" fmla="*/ 68262 h 2868172"/>
                <a:gd name="connsiteX176" fmla="*/ 9172308 w 12192000"/>
                <a:gd name="connsiteY176" fmla="*/ 87312 h 2868172"/>
                <a:gd name="connsiteX177" fmla="*/ 9210408 w 12192000"/>
                <a:gd name="connsiteY177" fmla="*/ 106362 h 2868172"/>
                <a:gd name="connsiteX178" fmla="*/ 9246920 w 12192000"/>
                <a:gd name="connsiteY178" fmla="*/ 125412 h 2868172"/>
                <a:gd name="connsiteX179" fmla="*/ 9288196 w 12192000"/>
                <a:gd name="connsiteY179" fmla="*/ 141287 h 2868172"/>
                <a:gd name="connsiteX180" fmla="*/ 9334232 w 12192000"/>
                <a:gd name="connsiteY180" fmla="*/ 155575 h 2868172"/>
                <a:gd name="connsiteX181" fmla="*/ 9386620 w 12192000"/>
                <a:gd name="connsiteY181" fmla="*/ 166687 h 2868172"/>
                <a:gd name="connsiteX182" fmla="*/ 9446946 w 12192000"/>
                <a:gd name="connsiteY182" fmla="*/ 174625 h 2868172"/>
                <a:gd name="connsiteX183" fmla="*/ 9515208 w 12192000"/>
                <a:gd name="connsiteY183" fmla="*/ 176212 h 2868172"/>
                <a:gd name="connsiteX184" fmla="*/ 9583470 w 12192000"/>
                <a:gd name="connsiteY184" fmla="*/ 174625 h 2868172"/>
                <a:gd name="connsiteX185" fmla="*/ 9643796 w 12192000"/>
                <a:gd name="connsiteY185" fmla="*/ 166687 h 2868172"/>
                <a:gd name="connsiteX186" fmla="*/ 9696182 w 12192000"/>
                <a:gd name="connsiteY186" fmla="*/ 155575 h 2868172"/>
                <a:gd name="connsiteX187" fmla="*/ 9742220 w 12192000"/>
                <a:gd name="connsiteY187" fmla="*/ 141287 h 2868172"/>
                <a:gd name="connsiteX188" fmla="*/ 9783496 w 12192000"/>
                <a:gd name="connsiteY188" fmla="*/ 125412 h 2868172"/>
                <a:gd name="connsiteX189" fmla="*/ 9820008 w 12192000"/>
                <a:gd name="connsiteY189" fmla="*/ 106362 h 2868172"/>
                <a:gd name="connsiteX190" fmla="*/ 9896208 w 12192000"/>
                <a:gd name="connsiteY190" fmla="*/ 68262 h 2868172"/>
                <a:gd name="connsiteX191" fmla="*/ 9932720 w 12192000"/>
                <a:gd name="connsiteY191" fmla="*/ 52387 h 2868172"/>
                <a:gd name="connsiteX192" fmla="*/ 9973996 w 12192000"/>
                <a:gd name="connsiteY192" fmla="*/ 36512 h 2868172"/>
                <a:gd name="connsiteX193" fmla="*/ 10020032 w 12192000"/>
                <a:gd name="connsiteY193" fmla="*/ 20637 h 2868172"/>
                <a:gd name="connsiteX194" fmla="*/ 10072420 w 12192000"/>
                <a:gd name="connsiteY194" fmla="*/ 9525 h 2868172"/>
                <a:gd name="connsiteX195" fmla="*/ 10132746 w 12192000"/>
                <a:gd name="connsiteY195" fmla="*/ 3175 h 2868172"/>
                <a:gd name="connsiteX196" fmla="*/ 10201008 w 12192000"/>
                <a:gd name="connsiteY196" fmla="*/ 0 h 2868172"/>
                <a:gd name="connsiteX197" fmla="*/ 10269270 w 12192000"/>
                <a:gd name="connsiteY197" fmla="*/ 3175 h 2868172"/>
                <a:gd name="connsiteX198" fmla="*/ 10329596 w 12192000"/>
                <a:gd name="connsiteY198" fmla="*/ 9525 h 2868172"/>
                <a:gd name="connsiteX199" fmla="*/ 10381982 w 12192000"/>
                <a:gd name="connsiteY199" fmla="*/ 20637 h 2868172"/>
                <a:gd name="connsiteX200" fmla="*/ 10428020 w 12192000"/>
                <a:gd name="connsiteY200" fmla="*/ 36512 h 2868172"/>
                <a:gd name="connsiteX201" fmla="*/ 10469296 w 12192000"/>
                <a:gd name="connsiteY201" fmla="*/ 52387 h 2868172"/>
                <a:gd name="connsiteX202" fmla="*/ 10505808 w 12192000"/>
                <a:gd name="connsiteY202" fmla="*/ 68262 h 2868172"/>
                <a:gd name="connsiteX203" fmla="*/ 10543908 w 12192000"/>
                <a:gd name="connsiteY203" fmla="*/ 87312 h 2868172"/>
                <a:gd name="connsiteX204" fmla="*/ 10582008 w 12192000"/>
                <a:gd name="connsiteY204" fmla="*/ 106362 h 2868172"/>
                <a:gd name="connsiteX205" fmla="*/ 10618520 w 12192000"/>
                <a:gd name="connsiteY205" fmla="*/ 125412 h 2868172"/>
                <a:gd name="connsiteX206" fmla="*/ 10659796 w 12192000"/>
                <a:gd name="connsiteY206" fmla="*/ 141287 h 2868172"/>
                <a:gd name="connsiteX207" fmla="*/ 10705832 w 12192000"/>
                <a:gd name="connsiteY207" fmla="*/ 155575 h 2868172"/>
                <a:gd name="connsiteX208" fmla="*/ 10758220 w 12192000"/>
                <a:gd name="connsiteY208" fmla="*/ 166687 h 2868172"/>
                <a:gd name="connsiteX209" fmla="*/ 10818546 w 12192000"/>
                <a:gd name="connsiteY209" fmla="*/ 174625 h 2868172"/>
                <a:gd name="connsiteX210" fmla="*/ 10886808 w 12192000"/>
                <a:gd name="connsiteY210" fmla="*/ 176212 h 2868172"/>
                <a:gd name="connsiteX211" fmla="*/ 10955070 w 12192000"/>
                <a:gd name="connsiteY211" fmla="*/ 174625 h 2868172"/>
                <a:gd name="connsiteX212" fmla="*/ 11015396 w 12192000"/>
                <a:gd name="connsiteY212" fmla="*/ 166687 h 2868172"/>
                <a:gd name="connsiteX213" fmla="*/ 11067782 w 12192000"/>
                <a:gd name="connsiteY213" fmla="*/ 155575 h 2868172"/>
                <a:gd name="connsiteX214" fmla="*/ 11113820 w 12192000"/>
                <a:gd name="connsiteY214" fmla="*/ 141287 h 2868172"/>
                <a:gd name="connsiteX215" fmla="*/ 11155096 w 12192000"/>
                <a:gd name="connsiteY215" fmla="*/ 125412 h 2868172"/>
                <a:gd name="connsiteX216" fmla="*/ 11191608 w 12192000"/>
                <a:gd name="connsiteY216" fmla="*/ 106362 h 2868172"/>
                <a:gd name="connsiteX217" fmla="*/ 11229708 w 12192000"/>
                <a:gd name="connsiteY217" fmla="*/ 87312 h 2868172"/>
                <a:gd name="connsiteX218" fmla="*/ 11267808 w 12192000"/>
                <a:gd name="connsiteY218" fmla="*/ 68262 h 2868172"/>
                <a:gd name="connsiteX219" fmla="*/ 11304320 w 12192000"/>
                <a:gd name="connsiteY219" fmla="*/ 52387 h 2868172"/>
                <a:gd name="connsiteX220" fmla="*/ 11345596 w 12192000"/>
                <a:gd name="connsiteY220" fmla="*/ 36512 h 2868172"/>
                <a:gd name="connsiteX221" fmla="*/ 11391632 w 12192000"/>
                <a:gd name="connsiteY221" fmla="*/ 20637 h 2868172"/>
                <a:gd name="connsiteX222" fmla="*/ 11444020 w 12192000"/>
                <a:gd name="connsiteY222" fmla="*/ 9525 h 2868172"/>
                <a:gd name="connsiteX223" fmla="*/ 11504346 w 12192000"/>
                <a:gd name="connsiteY223" fmla="*/ 3175 h 2868172"/>
                <a:gd name="connsiteX224" fmla="*/ 11572608 w 12192000"/>
                <a:gd name="connsiteY224" fmla="*/ 0 h 2868172"/>
                <a:gd name="connsiteX225" fmla="*/ 11640870 w 12192000"/>
                <a:gd name="connsiteY225" fmla="*/ 3175 h 2868172"/>
                <a:gd name="connsiteX226" fmla="*/ 11701196 w 12192000"/>
                <a:gd name="connsiteY226" fmla="*/ 9525 h 2868172"/>
                <a:gd name="connsiteX227" fmla="*/ 11753582 w 12192000"/>
                <a:gd name="connsiteY227" fmla="*/ 20637 h 2868172"/>
                <a:gd name="connsiteX228" fmla="*/ 11799620 w 12192000"/>
                <a:gd name="connsiteY228" fmla="*/ 36512 h 2868172"/>
                <a:gd name="connsiteX229" fmla="*/ 11840896 w 12192000"/>
                <a:gd name="connsiteY229" fmla="*/ 52387 h 2868172"/>
                <a:gd name="connsiteX230" fmla="*/ 11877408 w 12192000"/>
                <a:gd name="connsiteY230" fmla="*/ 68262 h 2868172"/>
                <a:gd name="connsiteX231" fmla="*/ 11915508 w 12192000"/>
                <a:gd name="connsiteY231" fmla="*/ 87312 h 2868172"/>
                <a:gd name="connsiteX232" fmla="*/ 11953608 w 12192000"/>
                <a:gd name="connsiteY232" fmla="*/ 106362 h 2868172"/>
                <a:gd name="connsiteX233" fmla="*/ 11990120 w 12192000"/>
                <a:gd name="connsiteY233" fmla="*/ 125412 h 2868172"/>
                <a:gd name="connsiteX234" fmla="*/ 12031396 w 12192000"/>
                <a:gd name="connsiteY234" fmla="*/ 141287 h 2868172"/>
                <a:gd name="connsiteX235" fmla="*/ 12077432 w 12192000"/>
                <a:gd name="connsiteY235" fmla="*/ 155575 h 2868172"/>
                <a:gd name="connsiteX236" fmla="*/ 12129820 w 12192000"/>
                <a:gd name="connsiteY236" fmla="*/ 166688 h 2868172"/>
                <a:gd name="connsiteX237" fmla="*/ 12190146 w 12192000"/>
                <a:gd name="connsiteY237" fmla="*/ 174625 h 2868172"/>
                <a:gd name="connsiteX238" fmla="*/ 12192000 w 12192000"/>
                <a:gd name="connsiteY238" fmla="*/ 174668 h 2868172"/>
                <a:gd name="connsiteX239" fmla="*/ 12192000 w 12192000"/>
                <a:gd name="connsiteY239" fmla="*/ 319047 h 2868172"/>
                <a:gd name="connsiteX240" fmla="*/ 12192000 w 12192000"/>
                <a:gd name="connsiteY240" fmla="*/ 885826 h 2868172"/>
                <a:gd name="connsiteX241" fmla="*/ 12192000 w 12192000"/>
                <a:gd name="connsiteY241" fmla="*/ 1030205 h 2868172"/>
                <a:gd name="connsiteX242" fmla="*/ 12192000 w 12192000"/>
                <a:gd name="connsiteY242" fmla="*/ 1553722 h 2868172"/>
                <a:gd name="connsiteX243" fmla="*/ 12192000 w 12192000"/>
                <a:gd name="connsiteY243" fmla="*/ 1787292 h 2868172"/>
                <a:gd name="connsiteX244" fmla="*/ 12192000 w 12192000"/>
                <a:gd name="connsiteY244" fmla="*/ 1931671 h 2868172"/>
                <a:gd name="connsiteX245" fmla="*/ 12192000 w 12192000"/>
                <a:gd name="connsiteY245" fmla="*/ 2868172 h 2868172"/>
                <a:gd name="connsiteX246" fmla="*/ 12191997 w 12192000"/>
                <a:gd name="connsiteY246" fmla="*/ 2868172 h 2868172"/>
                <a:gd name="connsiteX247" fmla="*/ 1 w 12192000"/>
                <a:gd name="connsiteY247" fmla="*/ 2868172 h 2868172"/>
                <a:gd name="connsiteX248" fmla="*/ 0 w 12192000"/>
                <a:gd name="connsiteY248" fmla="*/ 2868172 h 2868172"/>
                <a:gd name="connsiteX249" fmla="*/ 0 w 12192000"/>
                <a:gd name="connsiteY249" fmla="*/ 1931671 h 2868172"/>
                <a:gd name="connsiteX250" fmla="*/ 0 w 12192000"/>
                <a:gd name="connsiteY250" fmla="*/ 1787292 h 2868172"/>
                <a:gd name="connsiteX251" fmla="*/ 0 w 12192000"/>
                <a:gd name="connsiteY251" fmla="*/ 1553722 h 2868172"/>
                <a:gd name="connsiteX252" fmla="*/ 0 w 12192000"/>
                <a:gd name="connsiteY252" fmla="*/ 1030205 h 2868172"/>
                <a:gd name="connsiteX253" fmla="*/ 0 w 12192000"/>
                <a:gd name="connsiteY253" fmla="*/ 885826 h 2868172"/>
                <a:gd name="connsiteX254" fmla="*/ 0 w 12192000"/>
                <a:gd name="connsiteY254" fmla="*/ 319047 h 2868172"/>
                <a:gd name="connsiteX255" fmla="*/ 0 w 12192000"/>
                <a:gd name="connsiteY255" fmla="*/ 174668 h 2868172"/>
                <a:gd name="connsiteX256" fmla="*/ 1852 w 12192000"/>
                <a:gd name="connsiteY256" fmla="*/ 174625 h 2868172"/>
                <a:gd name="connsiteX257" fmla="*/ 62177 w 12192000"/>
                <a:gd name="connsiteY257" fmla="*/ 166687 h 2868172"/>
                <a:gd name="connsiteX258" fmla="*/ 114564 w 12192000"/>
                <a:gd name="connsiteY258" fmla="*/ 155575 h 2868172"/>
                <a:gd name="connsiteX259" fmla="*/ 160602 w 12192000"/>
                <a:gd name="connsiteY259" fmla="*/ 141287 h 2868172"/>
                <a:gd name="connsiteX260" fmla="*/ 201877 w 12192000"/>
                <a:gd name="connsiteY260" fmla="*/ 125412 h 2868172"/>
                <a:gd name="connsiteX261" fmla="*/ 238389 w 12192000"/>
                <a:gd name="connsiteY261" fmla="*/ 106362 h 2868172"/>
                <a:gd name="connsiteX262" fmla="*/ 276489 w 12192000"/>
                <a:gd name="connsiteY262" fmla="*/ 87312 h 2868172"/>
                <a:gd name="connsiteX263" fmla="*/ 314589 w 12192000"/>
                <a:gd name="connsiteY263" fmla="*/ 68262 h 2868172"/>
                <a:gd name="connsiteX264" fmla="*/ 351102 w 12192000"/>
                <a:gd name="connsiteY264" fmla="*/ 52387 h 2868172"/>
                <a:gd name="connsiteX265" fmla="*/ 392377 w 12192000"/>
                <a:gd name="connsiteY265" fmla="*/ 36512 h 2868172"/>
                <a:gd name="connsiteX266" fmla="*/ 438414 w 12192000"/>
                <a:gd name="connsiteY266" fmla="*/ 20637 h 2868172"/>
                <a:gd name="connsiteX267" fmla="*/ 490802 w 12192000"/>
                <a:gd name="connsiteY267" fmla="*/ 9525 h 2868172"/>
                <a:gd name="connsiteX268" fmla="*/ 551127 w 12192000"/>
                <a:gd name="connsiteY268" fmla="*/ 3175 h 286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12192000" h="286817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7"/>
                  </a:lnTo>
                  <a:lnTo>
                    <a:pt x="12192000" y="885826"/>
                  </a:lnTo>
                  <a:lnTo>
                    <a:pt x="12192000" y="1030205"/>
                  </a:lnTo>
                  <a:lnTo>
                    <a:pt x="12192000" y="1553722"/>
                  </a:lnTo>
                  <a:lnTo>
                    <a:pt x="12192000" y="1787292"/>
                  </a:lnTo>
                  <a:lnTo>
                    <a:pt x="12192000" y="1931671"/>
                  </a:lnTo>
                  <a:lnTo>
                    <a:pt x="12192000" y="2868172"/>
                  </a:lnTo>
                  <a:lnTo>
                    <a:pt x="12191997" y="2868172"/>
                  </a:lnTo>
                  <a:lnTo>
                    <a:pt x="1" y="2868172"/>
                  </a:lnTo>
                  <a:lnTo>
                    <a:pt x="0" y="2868172"/>
                  </a:lnTo>
                  <a:lnTo>
                    <a:pt x="0" y="1931671"/>
                  </a:lnTo>
                  <a:lnTo>
                    <a:pt x="0" y="1787292"/>
                  </a:lnTo>
                  <a:lnTo>
                    <a:pt x="0" y="1553722"/>
                  </a:lnTo>
                  <a:lnTo>
                    <a:pt x="0" y="1030205"/>
                  </a:lnTo>
                  <a:lnTo>
                    <a:pt x="0" y="885826"/>
                  </a:lnTo>
                  <a:lnTo>
                    <a:pt x="0" y="319047"/>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7A502461-DBD9-4B84-92C9-8D95C948D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45450"/>
              <a:ext cx="12192000" cy="3012550"/>
            </a:xfrm>
            <a:custGeom>
              <a:avLst/>
              <a:gdLst>
                <a:gd name="connsiteX0" fmla="*/ 619389 w 12192000"/>
                <a:gd name="connsiteY0" fmla="*/ 0 h 3012550"/>
                <a:gd name="connsiteX1" fmla="*/ 687652 w 12192000"/>
                <a:gd name="connsiteY1" fmla="*/ 3175 h 3012550"/>
                <a:gd name="connsiteX2" fmla="*/ 747977 w 12192000"/>
                <a:gd name="connsiteY2" fmla="*/ 9525 h 3012550"/>
                <a:gd name="connsiteX3" fmla="*/ 800364 w 12192000"/>
                <a:gd name="connsiteY3" fmla="*/ 20637 h 3012550"/>
                <a:gd name="connsiteX4" fmla="*/ 846402 w 12192000"/>
                <a:gd name="connsiteY4" fmla="*/ 36512 h 3012550"/>
                <a:gd name="connsiteX5" fmla="*/ 887677 w 12192000"/>
                <a:gd name="connsiteY5" fmla="*/ 52387 h 3012550"/>
                <a:gd name="connsiteX6" fmla="*/ 924189 w 12192000"/>
                <a:gd name="connsiteY6" fmla="*/ 68262 h 3012550"/>
                <a:gd name="connsiteX7" fmla="*/ 962289 w 12192000"/>
                <a:gd name="connsiteY7" fmla="*/ 87312 h 3012550"/>
                <a:gd name="connsiteX8" fmla="*/ 1000389 w 12192000"/>
                <a:gd name="connsiteY8" fmla="*/ 106362 h 3012550"/>
                <a:gd name="connsiteX9" fmla="*/ 1036902 w 12192000"/>
                <a:gd name="connsiteY9" fmla="*/ 125412 h 3012550"/>
                <a:gd name="connsiteX10" fmla="*/ 1078177 w 12192000"/>
                <a:gd name="connsiteY10" fmla="*/ 141287 h 3012550"/>
                <a:gd name="connsiteX11" fmla="*/ 1124214 w 12192000"/>
                <a:gd name="connsiteY11" fmla="*/ 155575 h 3012550"/>
                <a:gd name="connsiteX12" fmla="*/ 1176602 w 12192000"/>
                <a:gd name="connsiteY12" fmla="*/ 166687 h 3012550"/>
                <a:gd name="connsiteX13" fmla="*/ 1236927 w 12192000"/>
                <a:gd name="connsiteY13" fmla="*/ 174625 h 3012550"/>
                <a:gd name="connsiteX14" fmla="*/ 1305189 w 12192000"/>
                <a:gd name="connsiteY14" fmla="*/ 176212 h 3012550"/>
                <a:gd name="connsiteX15" fmla="*/ 1373452 w 12192000"/>
                <a:gd name="connsiteY15" fmla="*/ 174625 h 3012550"/>
                <a:gd name="connsiteX16" fmla="*/ 1433777 w 12192000"/>
                <a:gd name="connsiteY16" fmla="*/ 166687 h 3012550"/>
                <a:gd name="connsiteX17" fmla="*/ 1486164 w 12192000"/>
                <a:gd name="connsiteY17" fmla="*/ 155575 h 3012550"/>
                <a:gd name="connsiteX18" fmla="*/ 1532202 w 12192000"/>
                <a:gd name="connsiteY18" fmla="*/ 141287 h 3012550"/>
                <a:gd name="connsiteX19" fmla="*/ 1573477 w 12192000"/>
                <a:gd name="connsiteY19" fmla="*/ 125412 h 3012550"/>
                <a:gd name="connsiteX20" fmla="*/ 1609989 w 12192000"/>
                <a:gd name="connsiteY20" fmla="*/ 106362 h 3012550"/>
                <a:gd name="connsiteX21" fmla="*/ 1648089 w 12192000"/>
                <a:gd name="connsiteY21" fmla="*/ 87312 h 3012550"/>
                <a:gd name="connsiteX22" fmla="*/ 1686189 w 12192000"/>
                <a:gd name="connsiteY22" fmla="*/ 68262 h 3012550"/>
                <a:gd name="connsiteX23" fmla="*/ 1722702 w 12192000"/>
                <a:gd name="connsiteY23" fmla="*/ 52387 h 3012550"/>
                <a:gd name="connsiteX24" fmla="*/ 1763977 w 12192000"/>
                <a:gd name="connsiteY24" fmla="*/ 36512 h 3012550"/>
                <a:gd name="connsiteX25" fmla="*/ 1810014 w 12192000"/>
                <a:gd name="connsiteY25" fmla="*/ 20637 h 3012550"/>
                <a:gd name="connsiteX26" fmla="*/ 1862402 w 12192000"/>
                <a:gd name="connsiteY26" fmla="*/ 9525 h 3012550"/>
                <a:gd name="connsiteX27" fmla="*/ 1922727 w 12192000"/>
                <a:gd name="connsiteY27" fmla="*/ 3175 h 3012550"/>
                <a:gd name="connsiteX28" fmla="*/ 1990989 w 12192000"/>
                <a:gd name="connsiteY28" fmla="*/ 0 h 3012550"/>
                <a:gd name="connsiteX29" fmla="*/ 2059252 w 12192000"/>
                <a:gd name="connsiteY29" fmla="*/ 3175 h 3012550"/>
                <a:gd name="connsiteX30" fmla="*/ 2119577 w 12192000"/>
                <a:gd name="connsiteY30" fmla="*/ 9525 h 3012550"/>
                <a:gd name="connsiteX31" fmla="*/ 2171964 w 12192000"/>
                <a:gd name="connsiteY31" fmla="*/ 20637 h 3012550"/>
                <a:gd name="connsiteX32" fmla="*/ 2218002 w 12192000"/>
                <a:gd name="connsiteY32" fmla="*/ 36512 h 3012550"/>
                <a:gd name="connsiteX33" fmla="*/ 2259277 w 12192000"/>
                <a:gd name="connsiteY33" fmla="*/ 52387 h 3012550"/>
                <a:gd name="connsiteX34" fmla="*/ 2295789 w 12192000"/>
                <a:gd name="connsiteY34" fmla="*/ 68262 h 3012550"/>
                <a:gd name="connsiteX35" fmla="*/ 2333889 w 12192000"/>
                <a:gd name="connsiteY35" fmla="*/ 87312 h 3012550"/>
                <a:gd name="connsiteX36" fmla="*/ 2371989 w 12192000"/>
                <a:gd name="connsiteY36" fmla="*/ 106362 h 3012550"/>
                <a:gd name="connsiteX37" fmla="*/ 2408502 w 12192000"/>
                <a:gd name="connsiteY37" fmla="*/ 125412 h 3012550"/>
                <a:gd name="connsiteX38" fmla="*/ 2449777 w 12192000"/>
                <a:gd name="connsiteY38" fmla="*/ 141287 h 3012550"/>
                <a:gd name="connsiteX39" fmla="*/ 2495814 w 12192000"/>
                <a:gd name="connsiteY39" fmla="*/ 155575 h 3012550"/>
                <a:gd name="connsiteX40" fmla="*/ 2548202 w 12192000"/>
                <a:gd name="connsiteY40" fmla="*/ 166687 h 3012550"/>
                <a:gd name="connsiteX41" fmla="*/ 2608527 w 12192000"/>
                <a:gd name="connsiteY41" fmla="*/ 174625 h 3012550"/>
                <a:gd name="connsiteX42" fmla="*/ 2676789 w 12192000"/>
                <a:gd name="connsiteY42" fmla="*/ 176212 h 3012550"/>
                <a:gd name="connsiteX43" fmla="*/ 2745052 w 12192000"/>
                <a:gd name="connsiteY43" fmla="*/ 174625 h 3012550"/>
                <a:gd name="connsiteX44" fmla="*/ 2805377 w 12192000"/>
                <a:gd name="connsiteY44" fmla="*/ 166687 h 3012550"/>
                <a:gd name="connsiteX45" fmla="*/ 2857764 w 12192000"/>
                <a:gd name="connsiteY45" fmla="*/ 155575 h 3012550"/>
                <a:gd name="connsiteX46" fmla="*/ 2903802 w 12192000"/>
                <a:gd name="connsiteY46" fmla="*/ 141287 h 3012550"/>
                <a:gd name="connsiteX47" fmla="*/ 2945077 w 12192000"/>
                <a:gd name="connsiteY47" fmla="*/ 125412 h 3012550"/>
                <a:gd name="connsiteX48" fmla="*/ 2981589 w 12192000"/>
                <a:gd name="connsiteY48" fmla="*/ 106362 h 3012550"/>
                <a:gd name="connsiteX49" fmla="*/ 3019689 w 12192000"/>
                <a:gd name="connsiteY49" fmla="*/ 87312 h 3012550"/>
                <a:gd name="connsiteX50" fmla="*/ 3057789 w 12192000"/>
                <a:gd name="connsiteY50" fmla="*/ 68262 h 3012550"/>
                <a:gd name="connsiteX51" fmla="*/ 3094302 w 12192000"/>
                <a:gd name="connsiteY51" fmla="*/ 52387 h 3012550"/>
                <a:gd name="connsiteX52" fmla="*/ 3135577 w 12192000"/>
                <a:gd name="connsiteY52" fmla="*/ 36512 h 3012550"/>
                <a:gd name="connsiteX53" fmla="*/ 3181614 w 12192000"/>
                <a:gd name="connsiteY53" fmla="*/ 20637 h 3012550"/>
                <a:gd name="connsiteX54" fmla="*/ 3234002 w 12192000"/>
                <a:gd name="connsiteY54" fmla="*/ 9525 h 3012550"/>
                <a:gd name="connsiteX55" fmla="*/ 3294327 w 12192000"/>
                <a:gd name="connsiteY55" fmla="*/ 3175 h 3012550"/>
                <a:gd name="connsiteX56" fmla="*/ 3361002 w 12192000"/>
                <a:gd name="connsiteY56" fmla="*/ 0 h 3012550"/>
                <a:gd name="connsiteX57" fmla="*/ 3430852 w 12192000"/>
                <a:gd name="connsiteY57" fmla="*/ 3175 h 3012550"/>
                <a:gd name="connsiteX58" fmla="*/ 3491177 w 12192000"/>
                <a:gd name="connsiteY58" fmla="*/ 9525 h 3012550"/>
                <a:gd name="connsiteX59" fmla="*/ 3543564 w 12192000"/>
                <a:gd name="connsiteY59" fmla="*/ 20637 h 3012550"/>
                <a:gd name="connsiteX60" fmla="*/ 3589602 w 12192000"/>
                <a:gd name="connsiteY60" fmla="*/ 36512 h 3012550"/>
                <a:gd name="connsiteX61" fmla="*/ 3630877 w 12192000"/>
                <a:gd name="connsiteY61" fmla="*/ 52387 h 3012550"/>
                <a:gd name="connsiteX62" fmla="*/ 3667389 w 12192000"/>
                <a:gd name="connsiteY62" fmla="*/ 68262 h 3012550"/>
                <a:gd name="connsiteX63" fmla="*/ 3705489 w 12192000"/>
                <a:gd name="connsiteY63" fmla="*/ 87312 h 3012550"/>
                <a:gd name="connsiteX64" fmla="*/ 3743589 w 12192000"/>
                <a:gd name="connsiteY64" fmla="*/ 106362 h 3012550"/>
                <a:gd name="connsiteX65" fmla="*/ 3780102 w 12192000"/>
                <a:gd name="connsiteY65" fmla="*/ 125412 h 3012550"/>
                <a:gd name="connsiteX66" fmla="*/ 3821377 w 12192000"/>
                <a:gd name="connsiteY66" fmla="*/ 141287 h 3012550"/>
                <a:gd name="connsiteX67" fmla="*/ 3867414 w 12192000"/>
                <a:gd name="connsiteY67" fmla="*/ 155575 h 3012550"/>
                <a:gd name="connsiteX68" fmla="*/ 3919802 w 12192000"/>
                <a:gd name="connsiteY68" fmla="*/ 166687 h 3012550"/>
                <a:gd name="connsiteX69" fmla="*/ 3980127 w 12192000"/>
                <a:gd name="connsiteY69" fmla="*/ 174625 h 3012550"/>
                <a:gd name="connsiteX70" fmla="*/ 4048389 w 12192000"/>
                <a:gd name="connsiteY70" fmla="*/ 176212 h 3012550"/>
                <a:gd name="connsiteX71" fmla="*/ 4116652 w 12192000"/>
                <a:gd name="connsiteY71" fmla="*/ 174625 h 3012550"/>
                <a:gd name="connsiteX72" fmla="*/ 4176977 w 12192000"/>
                <a:gd name="connsiteY72" fmla="*/ 166687 h 3012550"/>
                <a:gd name="connsiteX73" fmla="*/ 4229364 w 12192000"/>
                <a:gd name="connsiteY73" fmla="*/ 155575 h 3012550"/>
                <a:gd name="connsiteX74" fmla="*/ 4275402 w 12192000"/>
                <a:gd name="connsiteY74" fmla="*/ 141287 h 3012550"/>
                <a:gd name="connsiteX75" fmla="*/ 4316677 w 12192000"/>
                <a:gd name="connsiteY75" fmla="*/ 125412 h 3012550"/>
                <a:gd name="connsiteX76" fmla="*/ 4353189 w 12192000"/>
                <a:gd name="connsiteY76" fmla="*/ 106362 h 3012550"/>
                <a:gd name="connsiteX77" fmla="*/ 4429389 w 12192000"/>
                <a:gd name="connsiteY77" fmla="*/ 68262 h 3012550"/>
                <a:gd name="connsiteX78" fmla="*/ 4465902 w 12192000"/>
                <a:gd name="connsiteY78" fmla="*/ 52387 h 3012550"/>
                <a:gd name="connsiteX79" fmla="*/ 4507177 w 12192000"/>
                <a:gd name="connsiteY79" fmla="*/ 36512 h 3012550"/>
                <a:gd name="connsiteX80" fmla="*/ 4553215 w 12192000"/>
                <a:gd name="connsiteY80" fmla="*/ 20637 h 3012550"/>
                <a:gd name="connsiteX81" fmla="*/ 4605602 w 12192000"/>
                <a:gd name="connsiteY81" fmla="*/ 9525 h 3012550"/>
                <a:gd name="connsiteX82" fmla="*/ 4665928 w 12192000"/>
                <a:gd name="connsiteY82" fmla="*/ 3175 h 3012550"/>
                <a:gd name="connsiteX83" fmla="*/ 4734189 w 12192000"/>
                <a:gd name="connsiteY83" fmla="*/ 0 h 3012550"/>
                <a:gd name="connsiteX84" fmla="*/ 4802453 w 12192000"/>
                <a:gd name="connsiteY84" fmla="*/ 3175 h 3012550"/>
                <a:gd name="connsiteX85" fmla="*/ 4862777 w 12192000"/>
                <a:gd name="connsiteY85" fmla="*/ 9525 h 3012550"/>
                <a:gd name="connsiteX86" fmla="*/ 4915165 w 12192000"/>
                <a:gd name="connsiteY86" fmla="*/ 20637 h 3012550"/>
                <a:gd name="connsiteX87" fmla="*/ 4961201 w 12192000"/>
                <a:gd name="connsiteY87" fmla="*/ 36512 h 3012550"/>
                <a:gd name="connsiteX88" fmla="*/ 5002477 w 12192000"/>
                <a:gd name="connsiteY88" fmla="*/ 52387 h 3012550"/>
                <a:gd name="connsiteX89" fmla="*/ 5038989 w 12192000"/>
                <a:gd name="connsiteY89" fmla="*/ 68262 h 3012550"/>
                <a:gd name="connsiteX90" fmla="*/ 5077090 w 12192000"/>
                <a:gd name="connsiteY90" fmla="*/ 87312 h 3012550"/>
                <a:gd name="connsiteX91" fmla="*/ 5115189 w 12192000"/>
                <a:gd name="connsiteY91" fmla="*/ 106362 h 3012550"/>
                <a:gd name="connsiteX92" fmla="*/ 5151701 w 12192000"/>
                <a:gd name="connsiteY92" fmla="*/ 125412 h 3012550"/>
                <a:gd name="connsiteX93" fmla="*/ 5192977 w 12192000"/>
                <a:gd name="connsiteY93" fmla="*/ 141287 h 3012550"/>
                <a:gd name="connsiteX94" fmla="*/ 5239014 w 12192000"/>
                <a:gd name="connsiteY94" fmla="*/ 155575 h 3012550"/>
                <a:gd name="connsiteX95" fmla="*/ 5291401 w 12192000"/>
                <a:gd name="connsiteY95" fmla="*/ 166687 h 3012550"/>
                <a:gd name="connsiteX96" fmla="*/ 5351727 w 12192000"/>
                <a:gd name="connsiteY96" fmla="*/ 174625 h 3012550"/>
                <a:gd name="connsiteX97" fmla="*/ 5410199 w 12192000"/>
                <a:gd name="connsiteY97" fmla="*/ 175985 h 3012550"/>
                <a:gd name="connsiteX98" fmla="*/ 5468671 w 12192000"/>
                <a:gd name="connsiteY98" fmla="*/ 174625 h 3012550"/>
                <a:gd name="connsiteX99" fmla="*/ 5528996 w 12192000"/>
                <a:gd name="connsiteY99" fmla="*/ 166687 h 3012550"/>
                <a:gd name="connsiteX100" fmla="*/ 5581383 w 12192000"/>
                <a:gd name="connsiteY100" fmla="*/ 155575 h 3012550"/>
                <a:gd name="connsiteX101" fmla="*/ 5627421 w 12192000"/>
                <a:gd name="connsiteY101" fmla="*/ 141287 h 3012550"/>
                <a:gd name="connsiteX102" fmla="*/ 5668696 w 12192000"/>
                <a:gd name="connsiteY102" fmla="*/ 125412 h 3012550"/>
                <a:gd name="connsiteX103" fmla="*/ 5705209 w 12192000"/>
                <a:gd name="connsiteY103" fmla="*/ 106362 h 3012550"/>
                <a:gd name="connsiteX104" fmla="*/ 5743308 w 12192000"/>
                <a:gd name="connsiteY104" fmla="*/ 87312 h 3012550"/>
                <a:gd name="connsiteX105" fmla="*/ 5781408 w 12192000"/>
                <a:gd name="connsiteY105" fmla="*/ 68262 h 3012550"/>
                <a:gd name="connsiteX106" fmla="*/ 5817921 w 12192000"/>
                <a:gd name="connsiteY106" fmla="*/ 52387 h 3012550"/>
                <a:gd name="connsiteX107" fmla="*/ 5859196 w 12192000"/>
                <a:gd name="connsiteY107" fmla="*/ 36512 h 3012550"/>
                <a:gd name="connsiteX108" fmla="*/ 5905234 w 12192000"/>
                <a:gd name="connsiteY108" fmla="*/ 20637 h 3012550"/>
                <a:gd name="connsiteX109" fmla="*/ 5957621 w 12192000"/>
                <a:gd name="connsiteY109" fmla="*/ 9525 h 3012550"/>
                <a:gd name="connsiteX110" fmla="*/ 6017947 w 12192000"/>
                <a:gd name="connsiteY110" fmla="*/ 3175 h 3012550"/>
                <a:gd name="connsiteX111" fmla="*/ 6086209 w 12192000"/>
                <a:gd name="connsiteY111" fmla="*/ 0 h 3012550"/>
                <a:gd name="connsiteX112" fmla="*/ 6095999 w 12192000"/>
                <a:gd name="connsiteY112" fmla="*/ 455 h 3012550"/>
                <a:gd name="connsiteX113" fmla="*/ 6105789 w 12192000"/>
                <a:gd name="connsiteY113" fmla="*/ 0 h 3012550"/>
                <a:gd name="connsiteX114" fmla="*/ 6174052 w 12192000"/>
                <a:gd name="connsiteY114" fmla="*/ 3175 h 3012550"/>
                <a:gd name="connsiteX115" fmla="*/ 6234377 w 12192000"/>
                <a:gd name="connsiteY115" fmla="*/ 9525 h 3012550"/>
                <a:gd name="connsiteX116" fmla="*/ 6286764 w 12192000"/>
                <a:gd name="connsiteY116" fmla="*/ 20637 h 3012550"/>
                <a:gd name="connsiteX117" fmla="*/ 6332802 w 12192000"/>
                <a:gd name="connsiteY117" fmla="*/ 36512 h 3012550"/>
                <a:gd name="connsiteX118" fmla="*/ 6374077 w 12192000"/>
                <a:gd name="connsiteY118" fmla="*/ 52387 h 3012550"/>
                <a:gd name="connsiteX119" fmla="*/ 6410589 w 12192000"/>
                <a:gd name="connsiteY119" fmla="*/ 68262 h 3012550"/>
                <a:gd name="connsiteX120" fmla="*/ 6448689 w 12192000"/>
                <a:gd name="connsiteY120" fmla="*/ 87312 h 3012550"/>
                <a:gd name="connsiteX121" fmla="*/ 6486789 w 12192000"/>
                <a:gd name="connsiteY121" fmla="*/ 106362 h 3012550"/>
                <a:gd name="connsiteX122" fmla="*/ 6523302 w 12192000"/>
                <a:gd name="connsiteY122" fmla="*/ 125412 h 3012550"/>
                <a:gd name="connsiteX123" fmla="*/ 6564577 w 12192000"/>
                <a:gd name="connsiteY123" fmla="*/ 141287 h 3012550"/>
                <a:gd name="connsiteX124" fmla="*/ 6610614 w 12192000"/>
                <a:gd name="connsiteY124" fmla="*/ 155575 h 3012550"/>
                <a:gd name="connsiteX125" fmla="*/ 6663002 w 12192000"/>
                <a:gd name="connsiteY125" fmla="*/ 166687 h 3012550"/>
                <a:gd name="connsiteX126" fmla="*/ 6723327 w 12192000"/>
                <a:gd name="connsiteY126" fmla="*/ 174625 h 3012550"/>
                <a:gd name="connsiteX127" fmla="*/ 6781799 w 12192000"/>
                <a:gd name="connsiteY127" fmla="*/ 175985 h 3012550"/>
                <a:gd name="connsiteX128" fmla="*/ 6840271 w 12192000"/>
                <a:gd name="connsiteY128" fmla="*/ 174625 h 3012550"/>
                <a:gd name="connsiteX129" fmla="*/ 6900596 w 12192000"/>
                <a:gd name="connsiteY129" fmla="*/ 166687 h 3012550"/>
                <a:gd name="connsiteX130" fmla="*/ 6952983 w 12192000"/>
                <a:gd name="connsiteY130" fmla="*/ 155575 h 3012550"/>
                <a:gd name="connsiteX131" fmla="*/ 6999021 w 12192000"/>
                <a:gd name="connsiteY131" fmla="*/ 141287 h 3012550"/>
                <a:gd name="connsiteX132" fmla="*/ 7040296 w 12192000"/>
                <a:gd name="connsiteY132" fmla="*/ 125412 h 3012550"/>
                <a:gd name="connsiteX133" fmla="*/ 7076808 w 12192000"/>
                <a:gd name="connsiteY133" fmla="*/ 106362 h 3012550"/>
                <a:gd name="connsiteX134" fmla="*/ 7114908 w 12192000"/>
                <a:gd name="connsiteY134" fmla="*/ 87312 h 3012550"/>
                <a:gd name="connsiteX135" fmla="*/ 7153008 w 12192000"/>
                <a:gd name="connsiteY135" fmla="*/ 68262 h 3012550"/>
                <a:gd name="connsiteX136" fmla="*/ 7189521 w 12192000"/>
                <a:gd name="connsiteY136" fmla="*/ 52387 h 3012550"/>
                <a:gd name="connsiteX137" fmla="*/ 7230796 w 12192000"/>
                <a:gd name="connsiteY137" fmla="*/ 36512 h 3012550"/>
                <a:gd name="connsiteX138" fmla="*/ 7276833 w 12192000"/>
                <a:gd name="connsiteY138" fmla="*/ 20637 h 3012550"/>
                <a:gd name="connsiteX139" fmla="*/ 7329221 w 12192000"/>
                <a:gd name="connsiteY139" fmla="*/ 9525 h 3012550"/>
                <a:gd name="connsiteX140" fmla="*/ 7389546 w 12192000"/>
                <a:gd name="connsiteY140" fmla="*/ 3175 h 3012550"/>
                <a:gd name="connsiteX141" fmla="*/ 7457808 w 12192000"/>
                <a:gd name="connsiteY141" fmla="*/ 0 h 3012550"/>
                <a:gd name="connsiteX142" fmla="*/ 7526071 w 12192000"/>
                <a:gd name="connsiteY142" fmla="*/ 3175 h 3012550"/>
                <a:gd name="connsiteX143" fmla="*/ 7586396 w 12192000"/>
                <a:gd name="connsiteY143" fmla="*/ 9525 h 3012550"/>
                <a:gd name="connsiteX144" fmla="*/ 7638783 w 12192000"/>
                <a:gd name="connsiteY144" fmla="*/ 20637 h 3012550"/>
                <a:gd name="connsiteX145" fmla="*/ 7684821 w 12192000"/>
                <a:gd name="connsiteY145" fmla="*/ 36512 h 3012550"/>
                <a:gd name="connsiteX146" fmla="*/ 7726096 w 12192000"/>
                <a:gd name="connsiteY146" fmla="*/ 52387 h 3012550"/>
                <a:gd name="connsiteX147" fmla="*/ 7762608 w 12192000"/>
                <a:gd name="connsiteY147" fmla="*/ 68262 h 3012550"/>
                <a:gd name="connsiteX148" fmla="*/ 7800708 w 12192000"/>
                <a:gd name="connsiteY148" fmla="*/ 87312 h 3012550"/>
                <a:gd name="connsiteX149" fmla="*/ 7838808 w 12192000"/>
                <a:gd name="connsiteY149" fmla="*/ 106362 h 3012550"/>
                <a:gd name="connsiteX150" fmla="*/ 7875321 w 12192000"/>
                <a:gd name="connsiteY150" fmla="*/ 125412 h 3012550"/>
                <a:gd name="connsiteX151" fmla="*/ 7916596 w 12192000"/>
                <a:gd name="connsiteY151" fmla="*/ 141287 h 3012550"/>
                <a:gd name="connsiteX152" fmla="*/ 7962633 w 12192000"/>
                <a:gd name="connsiteY152" fmla="*/ 155575 h 3012550"/>
                <a:gd name="connsiteX153" fmla="*/ 8015021 w 12192000"/>
                <a:gd name="connsiteY153" fmla="*/ 166687 h 3012550"/>
                <a:gd name="connsiteX154" fmla="*/ 8075346 w 12192000"/>
                <a:gd name="connsiteY154" fmla="*/ 174625 h 3012550"/>
                <a:gd name="connsiteX155" fmla="*/ 8143608 w 12192000"/>
                <a:gd name="connsiteY155" fmla="*/ 176212 h 3012550"/>
                <a:gd name="connsiteX156" fmla="*/ 8211871 w 12192000"/>
                <a:gd name="connsiteY156" fmla="*/ 174625 h 3012550"/>
                <a:gd name="connsiteX157" fmla="*/ 8272196 w 12192000"/>
                <a:gd name="connsiteY157" fmla="*/ 166687 h 3012550"/>
                <a:gd name="connsiteX158" fmla="*/ 8324583 w 12192000"/>
                <a:gd name="connsiteY158" fmla="*/ 155575 h 3012550"/>
                <a:gd name="connsiteX159" fmla="*/ 8370621 w 12192000"/>
                <a:gd name="connsiteY159" fmla="*/ 141287 h 3012550"/>
                <a:gd name="connsiteX160" fmla="*/ 8411896 w 12192000"/>
                <a:gd name="connsiteY160" fmla="*/ 125412 h 3012550"/>
                <a:gd name="connsiteX161" fmla="*/ 8448408 w 12192000"/>
                <a:gd name="connsiteY161" fmla="*/ 106362 h 3012550"/>
                <a:gd name="connsiteX162" fmla="*/ 8486508 w 12192000"/>
                <a:gd name="connsiteY162" fmla="*/ 87312 h 3012550"/>
                <a:gd name="connsiteX163" fmla="*/ 8524608 w 12192000"/>
                <a:gd name="connsiteY163" fmla="*/ 68262 h 3012550"/>
                <a:gd name="connsiteX164" fmla="*/ 8561120 w 12192000"/>
                <a:gd name="connsiteY164" fmla="*/ 52387 h 3012550"/>
                <a:gd name="connsiteX165" fmla="*/ 8602396 w 12192000"/>
                <a:gd name="connsiteY165" fmla="*/ 36512 h 3012550"/>
                <a:gd name="connsiteX166" fmla="*/ 8648432 w 12192000"/>
                <a:gd name="connsiteY166" fmla="*/ 20637 h 3012550"/>
                <a:gd name="connsiteX167" fmla="*/ 8700820 w 12192000"/>
                <a:gd name="connsiteY167" fmla="*/ 9525 h 3012550"/>
                <a:gd name="connsiteX168" fmla="*/ 8761146 w 12192000"/>
                <a:gd name="connsiteY168" fmla="*/ 3175 h 3012550"/>
                <a:gd name="connsiteX169" fmla="*/ 8827820 w 12192000"/>
                <a:gd name="connsiteY169" fmla="*/ 0 h 3012550"/>
                <a:gd name="connsiteX170" fmla="*/ 8897670 w 12192000"/>
                <a:gd name="connsiteY170" fmla="*/ 3175 h 3012550"/>
                <a:gd name="connsiteX171" fmla="*/ 8957996 w 12192000"/>
                <a:gd name="connsiteY171" fmla="*/ 9525 h 3012550"/>
                <a:gd name="connsiteX172" fmla="*/ 9010382 w 12192000"/>
                <a:gd name="connsiteY172" fmla="*/ 20637 h 3012550"/>
                <a:gd name="connsiteX173" fmla="*/ 9056420 w 12192000"/>
                <a:gd name="connsiteY173" fmla="*/ 36512 h 3012550"/>
                <a:gd name="connsiteX174" fmla="*/ 9097696 w 12192000"/>
                <a:gd name="connsiteY174" fmla="*/ 52387 h 3012550"/>
                <a:gd name="connsiteX175" fmla="*/ 9134208 w 12192000"/>
                <a:gd name="connsiteY175" fmla="*/ 68262 h 3012550"/>
                <a:gd name="connsiteX176" fmla="*/ 9172308 w 12192000"/>
                <a:gd name="connsiteY176" fmla="*/ 87312 h 3012550"/>
                <a:gd name="connsiteX177" fmla="*/ 9210408 w 12192000"/>
                <a:gd name="connsiteY177" fmla="*/ 106362 h 3012550"/>
                <a:gd name="connsiteX178" fmla="*/ 9246920 w 12192000"/>
                <a:gd name="connsiteY178" fmla="*/ 125412 h 3012550"/>
                <a:gd name="connsiteX179" fmla="*/ 9288196 w 12192000"/>
                <a:gd name="connsiteY179" fmla="*/ 141287 h 3012550"/>
                <a:gd name="connsiteX180" fmla="*/ 9334232 w 12192000"/>
                <a:gd name="connsiteY180" fmla="*/ 155575 h 3012550"/>
                <a:gd name="connsiteX181" fmla="*/ 9386620 w 12192000"/>
                <a:gd name="connsiteY181" fmla="*/ 166687 h 3012550"/>
                <a:gd name="connsiteX182" fmla="*/ 9446946 w 12192000"/>
                <a:gd name="connsiteY182" fmla="*/ 174625 h 3012550"/>
                <a:gd name="connsiteX183" fmla="*/ 9515208 w 12192000"/>
                <a:gd name="connsiteY183" fmla="*/ 176212 h 3012550"/>
                <a:gd name="connsiteX184" fmla="*/ 9583470 w 12192000"/>
                <a:gd name="connsiteY184" fmla="*/ 174625 h 3012550"/>
                <a:gd name="connsiteX185" fmla="*/ 9643796 w 12192000"/>
                <a:gd name="connsiteY185" fmla="*/ 166687 h 3012550"/>
                <a:gd name="connsiteX186" fmla="*/ 9696182 w 12192000"/>
                <a:gd name="connsiteY186" fmla="*/ 155575 h 3012550"/>
                <a:gd name="connsiteX187" fmla="*/ 9742220 w 12192000"/>
                <a:gd name="connsiteY187" fmla="*/ 141287 h 3012550"/>
                <a:gd name="connsiteX188" fmla="*/ 9783496 w 12192000"/>
                <a:gd name="connsiteY188" fmla="*/ 125412 h 3012550"/>
                <a:gd name="connsiteX189" fmla="*/ 9820008 w 12192000"/>
                <a:gd name="connsiteY189" fmla="*/ 106362 h 3012550"/>
                <a:gd name="connsiteX190" fmla="*/ 9896208 w 12192000"/>
                <a:gd name="connsiteY190" fmla="*/ 68262 h 3012550"/>
                <a:gd name="connsiteX191" fmla="*/ 9932720 w 12192000"/>
                <a:gd name="connsiteY191" fmla="*/ 52387 h 3012550"/>
                <a:gd name="connsiteX192" fmla="*/ 9973996 w 12192000"/>
                <a:gd name="connsiteY192" fmla="*/ 36512 h 3012550"/>
                <a:gd name="connsiteX193" fmla="*/ 10020032 w 12192000"/>
                <a:gd name="connsiteY193" fmla="*/ 20637 h 3012550"/>
                <a:gd name="connsiteX194" fmla="*/ 10072420 w 12192000"/>
                <a:gd name="connsiteY194" fmla="*/ 9525 h 3012550"/>
                <a:gd name="connsiteX195" fmla="*/ 10132746 w 12192000"/>
                <a:gd name="connsiteY195" fmla="*/ 3175 h 3012550"/>
                <a:gd name="connsiteX196" fmla="*/ 10201008 w 12192000"/>
                <a:gd name="connsiteY196" fmla="*/ 0 h 3012550"/>
                <a:gd name="connsiteX197" fmla="*/ 10269270 w 12192000"/>
                <a:gd name="connsiteY197" fmla="*/ 3175 h 3012550"/>
                <a:gd name="connsiteX198" fmla="*/ 10329596 w 12192000"/>
                <a:gd name="connsiteY198" fmla="*/ 9525 h 3012550"/>
                <a:gd name="connsiteX199" fmla="*/ 10381982 w 12192000"/>
                <a:gd name="connsiteY199" fmla="*/ 20637 h 3012550"/>
                <a:gd name="connsiteX200" fmla="*/ 10428020 w 12192000"/>
                <a:gd name="connsiteY200" fmla="*/ 36512 h 3012550"/>
                <a:gd name="connsiteX201" fmla="*/ 10469296 w 12192000"/>
                <a:gd name="connsiteY201" fmla="*/ 52387 h 3012550"/>
                <a:gd name="connsiteX202" fmla="*/ 10505808 w 12192000"/>
                <a:gd name="connsiteY202" fmla="*/ 68262 h 3012550"/>
                <a:gd name="connsiteX203" fmla="*/ 10543908 w 12192000"/>
                <a:gd name="connsiteY203" fmla="*/ 87312 h 3012550"/>
                <a:gd name="connsiteX204" fmla="*/ 10582008 w 12192000"/>
                <a:gd name="connsiteY204" fmla="*/ 106362 h 3012550"/>
                <a:gd name="connsiteX205" fmla="*/ 10618520 w 12192000"/>
                <a:gd name="connsiteY205" fmla="*/ 125412 h 3012550"/>
                <a:gd name="connsiteX206" fmla="*/ 10659796 w 12192000"/>
                <a:gd name="connsiteY206" fmla="*/ 141287 h 3012550"/>
                <a:gd name="connsiteX207" fmla="*/ 10705832 w 12192000"/>
                <a:gd name="connsiteY207" fmla="*/ 155575 h 3012550"/>
                <a:gd name="connsiteX208" fmla="*/ 10758220 w 12192000"/>
                <a:gd name="connsiteY208" fmla="*/ 166687 h 3012550"/>
                <a:gd name="connsiteX209" fmla="*/ 10818546 w 12192000"/>
                <a:gd name="connsiteY209" fmla="*/ 174625 h 3012550"/>
                <a:gd name="connsiteX210" fmla="*/ 10886808 w 12192000"/>
                <a:gd name="connsiteY210" fmla="*/ 176212 h 3012550"/>
                <a:gd name="connsiteX211" fmla="*/ 10955070 w 12192000"/>
                <a:gd name="connsiteY211" fmla="*/ 174625 h 3012550"/>
                <a:gd name="connsiteX212" fmla="*/ 11015396 w 12192000"/>
                <a:gd name="connsiteY212" fmla="*/ 166687 h 3012550"/>
                <a:gd name="connsiteX213" fmla="*/ 11067782 w 12192000"/>
                <a:gd name="connsiteY213" fmla="*/ 155575 h 3012550"/>
                <a:gd name="connsiteX214" fmla="*/ 11113820 w 12192000"/>
                <a:gd name="connsiteY214" fmla="*/ 141287 h 3012550"/>
                <a:gd name="connsiteX215" fmla="*/ 11155096 w 12192000"/>
                <a:gd name="connsiteY215" fmla="*/ 125412 h 3012550"/>
                <a:gd name="connsiteX216" fmla="*/ 11191608 w 12192000"/>
                <a:gd name="connsiteY216" fmla="*/ 106362 h 3012550"/>
                <a:gd name="connsiteX217" fmla="*/ 11229708 w 12192000"/>
                <a:gd name="connsiteY217" fmla="*/ 87312 h 3012550"/>
                <a:gd name="connsiteX218" fmla="*/ 11267808 w 12192000"/>
                <a:gd name="connsiteY218" fmla="*/ 68262 h 3012550"/>
                <a:gd name="connsiteX219" fmla="*/ 11304320 w 12192000"/>
                <a:gd name="connsiteY219" fmla="*/ 52387 h 3012550"/>
                <a:gd name="connsiteX220" fmla="*/ 11345596 w 12192000"/>
                <a:gd name="connsiteY220" fmla="*/ 36512 h 3012550"/>
                <a:gd name="connsiteX221" fmla="*/ 11391632 w 12192000"/>
                <a:gd name="connsiteY221" fmla="*/ 20637 h 3012550"/>
                <a:gd name="connsiteX222" fmla="*/ 11444020 w 12192000"/>
                <a:gd name="connsiteY222" fmla="*/ 9525 h 3012550"/>
                <a:gd name="connsiteX223" fmla="*/ 11504346 w 12192000"/>
                <a:gd name="connsiteY223" fmla="*/ 3175 h 3012550"/>
                <a:gd name="connsiteX224" fmla="*/ 11572608 w 12192000"/>
                <a:gd name="connsiteY224" fmla="*/ 0 h 3012550"/>
                <a:gd name="connsiteX225" fmla="*/ 11640870 w 12192000"/>
                <a:gd name="connsiteY225" fmla="*/ 3175 h 3012550"/>
                <a:gd name="connsiteX226" fmla="*/ 11701196 w 12192000"/>
                <a:gd name="connsiteY226" fmla="*/ 9525 h 3012550"/>
                <a:gd name="connsiteX227" fmla="*/ 11753582 w 12192000"/>
                <a:gd name="connsiteY227" fmla="*/ 20637 h 3012550"/>
                <a:gd name="connsiteX228" fmla="*/ 11799620 w 12192000"/>
                <a:gd name="connsiteY228" fmla="*/ 36512 h 3012550"/>
                <a:gd name="connsiteX229" fmla="*/ 11840896 w 12192000"/>
                <a:gd name="connsiteY229" fmla="*/ 52387 h 3012550"/>
                <a:gd name="connsiteX230" fmla="*/ 11877408 w 12192000"/>
                <a:gd name="connsiteY230" fmla="*/ 68262 h 3012550"/>
                <a:gd name="connsiteX231" fmla="*/ 11915508 w 12192000"/>
                <a:gd name="connsiteY231" fmla="*/ 87312 h 3012550"/>
                <a:gd name="connsiteX232" fmla="*/ 11953608 w 12192000"/>
                <a:gd name="connsiteY232" fmla="*/ 106362 h 3012550"/>
                <a:gd name="connsiteX233" fmla="*/ 11990120 w 12192000"/>
                <a:gd name="connsiteY233" fmla="*/ 125412 h 3012550"/>
                <a:gd name="connsiteX234" fmla="*/ 12031396 w 12192000"/>
                <a:gd name="connsiteY234" fmla="*/ 141287 h 3012550"/>
                <a:gd name="connsiteX235" fmla="*/ 12077432 w 12192000"/>
                <a:gd name="connsiteY235" fmla="*/ 155575 h 3012550"/>
                <a:gd name="connsiteX236" fmla="*/ 12129820 w 12192000"/>
                <a:gd name="connsiteY236" fmla="*/ 166688 h 3012550"/>
                <a:gd name="connsiteX237" fmla="*/ 12190146 w 12192000"/>
                <a:gd name="connsiteY237" fmla="*/ 174625 h 3012550"/>
                <a:gd name="connsiteX238" fmla="*/ 12192000 w 12192000"/>
                <a:gd name="connsiteY238" fmla="*/ 174668 h 3012550"/>
                <a:gd name="connsiteX239" fmla="*/ 12192000 w 12192000"/>
                <a:gd name="connsiteY239" fmla="*/ 319046 h 3012550"/>
                <a:gd name="connsiteX240" fmla="*/ 12192000 w 12192000"/>
                <a:gd name="connsiteY240" fmla="*/ 319047 h 3012550"/>
                <a:gd name="connsiteX241" fmla="*/ 12192000 w 12192000"/>
                <a:gd name="connsiteY241" fmla="*/ 463425 h 3012550"/>
                <a:gd name="connsiteX242" fmla="*/ 12192000 w 12192000"/>
                <a:gd name="connsiteY242" fmla="*/ 885826 h 3012550"/>
                <a:gd name="connsiteX243" fmla="*/ 12192000 w 12192000"/>
                <a:gd name="connsiteY243" fmla="*/ 1030204 h 3012550"/>
                <a:gd name="connsiteX244" fmla="*/ 12192000 w 12192000"/>
                <a:gd name="connsiteY244" fmla="*/ 1030205 h 3012550"/>
                <a:gd name="connsiteX245" fmla="*/ 12192000 w 12192000"/>
                <a:gd name="connsiteY245" fmla="*/ 1174583 h 3012550"/>
                <a:gd name="connsiteX246" fmla="*/ 12192000 w 12192000"/>
                <a:gd name="connsiteY246" fmla="*/ 1698100 h 3012550"/>
                <a:gd name="connsiteX247" fmla="*/ 12192000 w 12192000"/>
                <a:gd name="connsiteY247" fmla="*/ 1787292 h 3012550"/>
                <a:gd name="connsiteX248" fmla="*/ 12192000 w 12192000"/>
                <a:gd name="connsiteY248" fmla="*/ 1931670 h 3012550"/>
                <a:gd name="connsiteX249" fmla="*/ 12192000 w 12192000"/>
                <a:gd name="connsiteY249" fmla="*/ 1931671 h 3012550"/>
                <a:gd name="connsiteX250" fmla="*/ 12192000 w 12192000"/>
                <a:gd name="connsiteY250" fmla="*/ 2076049 h 3012550"/>
                <a:gd name="connsiteX251" fmla="*/ 12192000 w 12192000"/>
                <a:gd name="connsiteY251" fmla="*/ 3012550 h 3012550"/>
                <a:gd name="connsiteX252" fmla="*/ 12191997 w 12192000"/>
                <a:gd name="connsiteY252" fmla="*/ 3012550 h 3012550"/>
                <a:gd name="connsiteX253" fmla="*/ 1 w 12192000"/>
                <a:gd name="connsiteY253" fmla="*/ 3012550 h 3012550"/>
                <a:gd name="connsiteX254" fmla="*/ 0 w 12192000"/>
                <a:gd name="connsiteY254" fmla="*/ 3012550 h 3012550"/>
                <a:gd name="connsiteX255" fmla="*/ 0 w 12192000"/>
                <a:gd name="connsiteY255" fmla="*/ 2076049 h 3012550"/>
                <a:gd name="connsiteX256" fmla="*/ 0 w 12192000"/>
                <a:gd name="connsiteY256" fmla="*/ 1931671 h 3012550"/>
                <a:gd name="connsiteX257" fmla="*/ 0 w 12192000"/>
                <a:gd name="connsiteY257" fmla="*/ 1931670 h 3012550"/>
                <a:gd name="connsiteX258" fmla="*/ 0 w 12192000"/>
                <a:gd name="connsiteY258" fmla="*/ 1787292 h 3012550"/>
                <a:gd name="connsiteX259" fmla="*/ 0 w 12192000"/>
                <a:gd name="connsiteY259" fmla="*/ 1698100 h 3012550"/>
                <a:gd name="connsiteX260" fmla="*/ 0 w 12192000"/>
                <a:gd name="connsiteY260" fmla="*/ 1174583 h 3012550"/>
                <a:gd name="connsiteX261" fmla="*/ 0 w 12192000"/>
                <a:gd name="connsiteY261" fmla="*/ 1030205 h 3012550"/>
                <a:gd name="connsiteX262" fmla="*/ 0 w 12192000"/>
                <a:gd name="connsiteY262" fmla="*/ 1030204 h 3012550"/>
                <a:gd name="connsiteX263" fmla="*/ 0 w 12192000"/>
                <a:gd name="connsiteY263" fmla="*/ 885826 h 3012550"/>
                <a:gd name="connsiteX264" fmla="*/ 0 w 12192000"/>
                <a:gd name="connsiteY264" fmla="*/ 463425 h 3012550"/>
                <a:gd name="connsiteX265" fmla="*/ 0 w 12192000"/>
                <a:gd name="connsiteY265" fmla="*/ 319047 h 3012550"/>
                <a:gd name="connsiteX266" fmla="*/ 0 w 12192000"/>
                <a:gd name="connsiteY266" fmla="*/ 319046 h 3012550"/>
                <a:gd name="connsiteX267" fmla="*/ 0 w 12192000"/>
                <a:gd name="connsiteY267" fmla="*/ 174668 h 3012550"/>
                <a:gd name="connsiteX268" fmla="*/ 1852 w 12192000"/>
                <a:gd name="connsiteY268" fmla="*/ 174625 h 3012550"/>
                <a:gd name="connsiteX269" fmla="*/ 62177 w 12192000"/>
                <a:gd name="connsiteY269" fmla="*/ 166687 h 3012550"/>
                <a:gd name="connsiteX270" fmla="*/ 114564 w 12192000"/>
                <a:gd name="connsiteY270" fmla="*/ 155575 h 3012550"/>
                <a:gd name="connsiteX271" fmla="*/ 160602 w 12192000"/>
                <a:gd name="connsiteY271" fmla="*/ 141287 h 3012550"/>
                <a:gd name="connsiteX272" fmla="*/ 201877 w 12192000"/>
                <a:gd name="connsiteY272" fmla="*/ 125412 h 3012550"/>
                <a:gd name="connsiteX273" fmla="*/ 238389 w 12192000"/>
                <a:gd name="connsiteY273" fmla="*/ 106362 h 3012550"/>
                <a:gd name="connsiteX274" fmla="*/ 276489 w 12192000"/>
                <a:gd name="connsiteY274" fmla="*/ 87312 h 3012550"/>
                <a:gd name="connsiteX275" fmla="*/ 314589 w 12192000"/>
                <a:gd name="connsiteY275" fmla="*/ 68262 h 3012550"/>
                <a:gd name="connsiteX276" fmla="*/ 351102 w 12192000"/>
                <a:gd name="connsiteY276" fmla="*/ 52387 h 3012550"/>
                <a:gd name="connsiteX277" fmla="*/ 392377 w 12192000"/>
                <a:gd name="connsiteY277" fmla="*/ 36512 h 3012550"/>
                <a:gd name="connsiteX278" fmla="*/ 438414 w 12192000"/>
                <a:gd name="connsiteY278" fmla="*/ 20637 h 3012550"/>
                <a:gd name="connsiteX279" fmla="*/ 490802 w 12192000"/>
                <a:gd name="connsiteY279" fmla="*/ 9525 h 3012550"/>
                <a:gd name="connsiteX280" fmla="*/ 551127 w 12192000"/>
                <a:gd name="connsiteY280" fmla="*/ 3175 h 301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12192000" h="3012550">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6"/>
                  </a:lnTo>
                  <a:lnTo>
                    <a:pt x="12192000" y="319047"/>
                  </a:lnTo>
                  <a:lnTo>
                    <a:pt x="12192000" y="463425"/>
                  </a:lnTo>
                  <a:lnTo>
                    <a:pt x="12192000" y="885826"/>
                  </a:lnTo>
                  <a:lnTo>
                    <a:pt x="12192000" y="1030204"/>
                  </a:lnTo>
                  <a:lnTo>
                    <a:pt x="12192000" y="1030205"/>
                  </a:lnTo>
                  <a:lnTo>
                    <a:pt x="12192000" y="1174583"/>
                  </a:lnTo>
                  <a:lnTo>
                    <a:pt x="12192000" y="1698100"/>
                  </a:lnTo>
                  <a:lnTo>
                    <a:pt x="12192000" y="1787292"/>
                  </a:lnTo>
                  <a:lnTo>
                    <a:pt x="12192000" y="1931670"/>
                  </a:lnTo>
                  <a:lnTo>
                    <a:pt x="12192000" y="1931671"/>
                  </a:lnTo>
                  <a:lnTo>
                    <a:pt x="12192000" y="2076049"/>
                  </a:lnTo>
                  <a:lnTo>
                    <a:pt x="12192000" y="3012550"/>
                  </a:lnTo>
                  <a:lnTo>
                    <a:pt x="12191997" y="3012550"/>
                  </a:lnTo>
                  <a:lnTo>
                    <a:pt x="1" y="3012550"/>
                  </a:lnTo>
                  <a:lnTo>
                    <a:pt x="0" y="3012550"/>
                  </a:lnTo>
                  <a:lnTo>
                    <a:pt x="0" y="2076049"/>
                  </a:lnTo>
                  <a:lnTo>
                    <a:pt x="0" y="1931671"/>
                  </a:lnTo>
                  <a:lnTo>
                    <a:pt x="0" y="1931670"/>
                  </a:lnTo>
                  <a:lnTo>
                    <a:pt x="0" y="1787292"/>
                  </a:lnTo>
                  <a:lnTo>
                    <a:pt x="0" y="1698100"/>
                  </a:lnTo>
                  <a:lnTo>
                    <a:pt x="0" y="1174583"/>
                  </a:lnTo>
                  <a:lnTo>
                    <a:pt x="0" y="1030205"/>
                  </a:lnTo>
                  <a:lnTo>
                    <a:pt x="0" y="1030204"/>
                  </a:lnTo>
                  <a:lnTo>
                    <a:pt x="0" y="885826"/>
                  </a:lnTo>
                  <a:lnTo>
                    <a:pt x="0" y="463425"/>
                  </a:lnTo>
                  <a:lnTo>
                    <a:pt x="0" y="319047"/>
                  </a:lnTo>
                  <a:lnTo>
                    <a:pt x="0" y="31904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832209F6-04E2-40AA-870E-ED6A4042CEFA}"/>
              </a:ext>
            </a:extLst>
          </p:cNvPr>
          <p:cNvSpPr>
            <a:spLocks noGrp="1"/>
          </p:cNvSpPr>
          <p:nvPr>
            <p:ph type="title"/>
          </p:nvPr>
        </p:nvSpPr>
        <p:spPr>
          <a:xfrm>
            <a:off x="1580257" y="4334175"/>
            <a:ext cx="9031484" cy="1159200"/>
          </a:xfrm>
        </p:spPr>
        <p:txBody>
          <a:bodyPr vert="horz" lIns="91440" tIns="45720" rIns="91440" bIns="45720" rtlCol="0" anchor="b">
            <a:normAutofit/>
          </a:bodyPr>
          <a:lstStyle/>
          <a:p>
            <a:pPr algn="ctr"/>
            <a:r>
              <a:rPr lang="en-US" kern="1200">
                <a:solidFill>
                  <a:schemeClr val="bg1"/>
                </a:solidFill>
                <a:latin typeface="+mj-lt"/>
                <a:ea typeface="+mj-ea"/>
                <a:cs typeface="+mj-cs"/>
              </a:rPr>
              <a:t>Limites</a:t>
            </a:r>
          </a:p>
        </p:txBody>
      </p:sp>
      <p:pic>
        <p:nvPicPr>
          <p:cNvPr id="5" name="Imagen 4" descr="Pantalla de un video juego&#10;&#10;Descripción generada automáticamente">
            <a:extLst>
              <a:ext uri="{FF2B5EF4-FFF2-40B4-BE49-F238E27FC236}">
                <a16:creationId xmlns:a16="http://schemas.microsoft.com/office/drawing/2014/main" id="{8FE660FC-989C-1C15-DCAC-1F9478BA1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07" y="1178041"/>
            <a:ext cx="10903186" cy="1799027"/>
          </a:xfrm>
          <a:prstGeom prst="rect">
            <a:avLst/>
          </a:prstGeom>
        </p:spPr>
      </p:pic>
    </p:spTree>
    <p:extLst>
      <p:ext uri="{BB962C8B-B14F-4D97-AF65-F5344CB8AC3E}">
        <p14:creationId xmlns:p14="http://schemas.microsoft.com/office/powerpoint/2010/main" val="1402583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209F6-04E2-40AA-870E-ED6A4042CEFA}"/>
              </a:ext>
            </a:extLst>
          </p:cNvPr>
          <p:cNvSpPr>
            <a:spLocks noGrp="1"/>
          </p:cNvSpPr>
          <p:nvPr>
            <p:ph type="title"/>
          </p:nvPr>
        </p:nvSpPr>
        <p:spPr>
          <a:xfrm>
            <a:off x="871442" y="685800"/>
            <a:ext cx="4353116" cy="1474666"/>
          </a:xfrm>
        </p:spPr>
        <p:txBody>
          <a:bodyPr anchor="b">
            <a:normAutofit/>
          </a:bodyPr>
          <a:lstStyle/>
          <a:p>
            <a:pPr algn="ctr"/>
            <a:r>
              <a:rPr lang="es-MX" sz="3200" dirty="0">
                <a:solidFill>
                  <a:srgbClr val="595959"/>
                </a:solidFill>
              </a:rPr>
              <a:t>Regresión lineal simple</a:t>
            </a:r>
            <a:endParaRPr lang="en-US" sz="3200" dirty="0">
              <a:solidFill>
                <a:srgbClr val="595959"/>
              </a:solidFill>
            </a:endParaRPr>
          </a:p>
        </p:txBody>
      </p:sp>
      <p:sp>
        <p:nvSpPr>
          <p:cNvPr id="3" name="Content Placeholder 2">
            <a:extLst>
              <a:ext uri="{FF2B5EF4-FFF2-40B4-BE49-F238E27FC236}">
                <a16:creationId xmlns:a16="http://schemas.microsoft.com/office/drawing/2014/main" id="{E1D9F4DB-9FBE-4C74-BD0F-58E83F5B4F27}"/>
              </a:ext>
            </a:extLst>
          </p:cNvPr>
          <p:cNvSpPr>
            <a:spLocks noGrp="1"/>
          </p:cNvSpPr>
          <p:nvPr>
            <p:ph idx="1"/>
          </p:nvPr>
        </p:nvSpPr>
        <p:spPr>
          <a:xfrm>
            <a:off x="871442" y="2447337"/>
            <a:ext cx="4353116" cy="3770434"/>
          </a:xfrm>
        </p:spPr>
        <p:txBody>
          <a:bodyPr anchor="t">
            <a:normAutofit/>
          </a:bodyPr>
          <a:lstStyle/>
          <a:p>
            <a:pPr marL="0" indent="0">
              <a:buNone/>
            </a:pPr>
            <a:r>
              <a:rPr lang="en-US" sz="2000" b="1" dirty="0">
                <a:solidFill>
                  <a:srgbClr val="595959"/>
                </a:solidFill>
              </a:rPr>
              <a:t>Tear Production Rate – Astigmatic</a:t>
            </a:r>
          </a:p>
          <a:p>
            <a:pPr marL="0" indent="0">
              <a:buNone/>
            </a:pPr>
            <a:r>
              <a:rPr lang="en-US" sz="2000" dirty="0" err="1">
                <a:solidFill>
                  <a:srgbClr val="595959"/>
                </a:solidFill>
              </a:rPr>
              <a:t>Intercepcion</a:t>
            </a:r>
            <a:r>
              <a:rPr lang="en-US" sz="2000" dirty="0">
                <a:solidFill>
                  <a:srgbClr val="595959"/>
                </a:solidFill>
              </a:rPr>
              <a:t> con </a:t>
            </a:r>
            <a:r>
              <a:rPr lang="en-US" sz="2000" dirty="0" err="1">
                <a:solidFill>
                  <a:srgbClr val="595959"/>
                </a:solidFill>
              </a:rPr>
              <a:t>el</a:t>
            </a:r>
            <a:r>
              <a:rPr lang="en-US" sz="2000" dirty="0">
                <a:solidFill>
                  <a:srgbClr val="595959"/>
                </a:solidFill>
              </a:rPr>
              <a:t> </a:t>
            </a:r>
            <a:r>
              <a:rPr lang="en-US" sz="2000" dirty="0" err="1">
                <a:solidFill>
                  <a:srgbClr val="595959"/>
                </a:solidFill>
              </a:rPr>
              <a:t>eje</a:t>
            </a:r>
            <a:r>
              <a:rPr lang="en-US" sz="2000" dirty="0">
                <a:solidFill>
                  <a:srgbClr val="595959"/>
                </a:solidFill>
              </a:rPr>
              <a:t> y: 1.5</a:t>
            </a:r>
          </a:p>
          <a:p>
            <a:pPr marL="0" indent="0">
              <a:buNone/>
            </a:pPr>
            <a:r>
              <a:rPr lang="en-US" sz="2000" dirty="0" err="1">
                <a:solidFill>
                  <a:srgbClr val="595959"/>
                </a:solidFill>
              </a:rPr>
              <a:t>Coficiente</a:t>
            </a:r>
            <a:r>
              <a:rPr lang="en-US" sz="2000" dirty="0">
                <a:solidFill>
                  <a:srgbClr val="595959"/>
                </a:solidFill>
              </a:rPr>
              <a:t> de </a:t>
            </a:r>
            <a:r>
              <a:rPr lang="en-US" sz="2000" dirty="0" err="1">
                <a:solidFill>
                  <a:srgbClr val="595959"/>
                </a:solidFill>
              </a:rPr>
              <a:t>determinacion</a:t>
            </a:r>
            <a:r>
              <a:rPr lang="en-US" sz="2000" dirty="0">
                <a:solidFill>
                  <a:srgbClr val="595959"/>
                </a:solidFill>
              </a:rPr>
              <a:t>: 0</a:t>
            </a:r>
          </a:p>
          <a:p>
            <a:pPr marL="0" indent="0">
              <a:buNone/>
            </a:pPr>
            <a:r>
              <a:rPr lang="en-US" sz="2000" dirty="0" err="1">
                <a:solidFill>
                  <a:srgbClr val="595959"/>
                </a:solidFill>
              </a:rPr>
              <a:t>Coeficiente</a:t>
            </a:r>
            <a:r>
              <a:rPr lang="en-US" sz="2000" dirty="0">
                <a:solidFill>
                  <a:srgbClr val="595959"/>
                </a:solidFill>
              </a:rPr>
              <a:t> de </a:t>
            </a:r>
            <a:r>
              <a:rPr lang="en-US" sz="2000" dirty="0" err="1">
                <a:solidFill>
                  <a:srgbClr val="595959"/>
                </a:solidFill>
              </a:rPr>
              <a:t>correlacion</a:t>
            </a:r>
            <a:r>
              <a:rPr lang="en-US" sz="2000" dirty="0">
                <a:solidFill>
                  <a:srgbClr val="595959"/>
                </a:solidFill>
              </a:rPr>
              <a:t>: 0</a:t>
            </a:r>
          </a:p>
          <a:p>
            <a:pPr marL="0" indent="0">
              <a:buNone/>
            </a:pPr>
            <a:r>
              <a:rPr lang="en-US" sz="2000" dirty="0" err="1">
                <a:solidFill>
                  <a:srgbClr val="595959"/>
                </a:solidFill>
              </a:rPr>
              <a:t>Pendiente</a:t>
            </a:r>
            <a:r>
              <a:rPr lang="en-US" sz="2000" dirty="0">
                <a:solidFill>
                  <a:srgbClr val="595959"/>
                </a:solidFill>
              </a:rPr>
              <a:t>: 0  </a:t>
            </a:r>
          </a:p>
          <a:p>
            <a:pPr marL="0" indent="0">
              <a:buNone/>
            </a:pPr>
            <a:endParaRPr lang="en-US" sz="2000" dirty="0">
              <a:solidFill>
                <a:srgbClr val="595959"/>
              </a:solidFill>
            </a:endParaRPr>
          </a:p>
        </p:txBody>
      </p:sp>
      <p:pic>
        <p:nvPicPr>
          <p:cNvPr id="5124" name="Picture 4">
            <a:extLst>
              <a:ext uri="{FF2B5EF4-FFF2-40B4-BE49-F238E27FC236}">
                <a16:creationId xmlns:a16="http://schemas.microsoft.com/office/drawing/2014/main" id="{FC6EC2FC-7661-C366-F8DC-90D70B6D70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81801" y="1816147"/>
            <a:ext cx="4797056" cy="327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4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209F6-04E2-40AA-870E-ED6A4042CEFA}"/>
              </a:ext>
            </a:extLst>
          </p:cNvPr>
          <p:cNvSpPr>
            <a:spLocks noGrp="1"/>
          </p:cNvSpPr>
          <p:nvPr>
            <p:ph type="title"/>
          </p:nvPr>
        </p:nvSpPr>
        <p:spPr>
          <a:xfrm>
            <a:off x="871442" y="685800"/>
            <a:ext cx="4353116" cy="1474666"/>
          </a:xfrm>
        </p:spPr>
        <p:txBody>
          <a:bodyPr anchor="b">
            <a:normAutofit/>
          </a:bodyPr>
          <a:lstStyle/>
          <a:p>
            <a:pPr algn="ctr"/>
            <a:r>
              <a:rPr lang="es-MX" sz="3200">
                <a:solidFill>
                  <a:srgbClr val="595959"/>
                </a:solidFill>
              </a:rPr>
              <a:t>Regresión lineal</a:t>
            </a:r>
            <a:endParaRPr lang="en-US" sz="3200">
              <a:solidFill>
                <a:srgbClr val="595959"/>
              </a:solidFill>
            </a:endParaRPr>
          </a:p>
        </p:txBody>
      </p:sp>
      <p:sp>
        <p:nvSpPr>
          <p:cNvPr id="3" name="Content Placeholder 2">
            <a:extLst>
              <a:ext uri="{FF2B5EF4-FFF2-40B4-BE49-F238E27FC236}">
                <a16:creationId xmlns:a16="http://schemas.microsoft.com/office/drawing/2014/main" id="{E1D9F4DB-9FBE-4C74-BD0F-58E83F5B4F27}"/>
              </a:ext>
            </a:extLst>
          </p:cNvPr>
          <p:cNvSpPr>
            <a:spLocks noGrp="1"/>
          </p:cNvSpPr>
          <p:nvPr>
            <p:ph idx="1"/>
          </p:nvPr>
        </p:nvSpPr>
        <p:spPr>
          <a:xfrm>
            <a:off x="871442" y="2447337"/>
            <a:ext cx="4353116" cy="3770434"/>
          </a:xfrm>
        </p:spPr>
        <p:txBody>
          <a:bodyPr anchor="t">
            <a:normAutofit/>
          </a:bodyPr>
          <a:lstStyle/>
          <a:p>
            <a:pPr marL="0" indent="0">
              <a:buNone/>
            </a:pPr>
            <a:r>
              <a:rPr lang="en-US" sz="2000" b="1" dirty="0">
                <a:solidFill>
                  <a:srgbClr val="595959"/>
                </a:solidFill>
              </a:rPr>
              <a:t>Tear Production rate - spectacle prescription</a:t>
            </a:r>
          </a:p>
          <a:p>
            <a:pPr marL="0" indent="0">
              <a:buNone/>
            </a:pPr>
            <a:r>
              <a:rPr lang="en-US" sz="2000">
                <a:solidFill>
                  <a:srgbClr val="595959"/>
                </a:solidFill>
              </a:rPr>
              <a:t>Intercepcion</a:t>
            </a:r>
            <a:r>
              <a:rPr lang="en-US" sz="2000" dirty="0">
                <a:solidFill>
                  <a:srgbClr val="595959"/>
                </a:solidFill>
              </a:rPr>
              <a:t> con </a:t>
            </a:r>
            <a:r>
              <a:rPr lang="en-US" sz="2000">
                <a:solidFill>
                  <a:srgbClr val="595959"/>
                </a:solidFill>
              </a:rPr>
              <a:t>el</a:t>
            </a:r>
            <a:r>
              <a:rPr lang="en-US" sz="2000" dirty="0">
                <a:solidFill>
                  <a:srgbClr val="595959"/>
                </a:solidFill>
              </a:rPr>
              <a:t> </a:t>
            </a:r>
            <a:r>
              <a:rPr lang="en-US" sz="2000">
                <a:solidFill>
                  <a:srgbClr val="595959"/>
                </a:solidFill>
              </a:rPr>
              <a:t>eje</a:t>
            </a:r>
            <a:r>
              <a:rPr lang="en-US" sz="2000" dirty="0">
                <a:solidFill>
                  <a:srgbClr val="595959"/>
                </a:solidFill>
              </a:rPr>
              <a:t> y: 1.5</a:t>
            </a:r>
          </a:p>
          <a:p>
            <a:pPr marL="0" indent="0">
              <a:buNone/>
            </a:pPr>
            <a:r>
              <a:rPr lang="en-US" sz="2000">
                <a:solidFill>
                  <a:srgbClr val="595959"/>
                </a:solidFill>
              </a:rPr>
              <a:t>Coficiente</a:t>
            </a:r>
            <a:r>
              <a:rPr lang="en-US" sz="2000" dirty="0">
                <a:solidFill>
                  <a:srgbClr val="595959"/>
                </a:solidFill>
              </a:rPr>
              <a:t> de </a:t>
            </a:r>
            <a:r>
              <a:rPr lang="en-US" sz="2000">
                <a:solidFill>
                  <a:srgbClr val="595959"/>
                </a:solidFill>
              </a:rPr>
              <a:t>determinacion</a:t>
            </a:r>
            <a:r>
              <a:rPr lang="en-US" sz="2000" dirty="0">
                <a:solidFill>
                  <a:srgbClr val="595959"/>
                </a:solidFill>
              </a:rPr>
              <a:t>: 0</a:t>
            </a:r>
          </a:p>
          <a:p>
            <a:pPr marL="0" indent="0">
              <a:buNone/>
            </a:pPr>
            <a:r>
              <a:rPr lang="en-US" sz="2000">
                <a:solidFill>
                  <a:srgbClr val="595959"/>
                </a:solidFill>
              </a:rPr>
              <a:t>Coeficiente</a:t>
            </a:r>
            <a:r>
              <a:rPr lang="en-US" sz="2000" dirty="0">
                <a:solidFill>
                  <a:srgbClr val="595959"/>
                </a:solidFill>
              </a:rPr>
              <a:t> de </a:t>
            </a:r>
            <a:r>
              <a:rPr lang="en-US" sz="2000">
                <a:solidFill>
                  <a:srgbClr val="595959"/>
                </a:solidFill>
              </a:rPr>
              <a:t>correlacion</a:t>
            </a:r>
            <a:r>
              <a:rPr lang="en-US" sz="2000" dirty="0">
                <a:solidFill>
                  <a:srgbClr val="595959"/>
                </a:solidFill>
              </a:rPr>
              <a:t>: 0</a:t>
            </a:r>
          </a:p>
          <a:p>
            <a:pPr marL="0" indent="0">
              <a:buNone/>
            </a:pPr>
            <a:r>
              <a:rPr lang="en-US" sz="2000">
                <a:solidFill>
                  <a:srgbClr val="595959"/>
                </a:solidFill>
              </a:rPr>
              <a:t>Pendiente</a:t>
            </a:r>
            <a:r>
              <a:rPr lang="en-US" sz="2000" dirty="0">
                <a:solidFill>
                  <a:srgbClr val="595959"/>
                </a:solidFill>
              </a:rPr>
              <a:t>: 0  </a:t>
            </a:r>
          </a:p>
          <a:p>
            <a:pPr marL="0" indent="0">
              <a:buNone/>
            </a:pPr>
            <a:endParaRPr lang="en-US" sz="2000" dirty="0">
              <a:solidFill>
                <a:srgbClr val="595959"/>
              </a:solidFill>
            </a:endParaRPr>
          </a:p>
        </p:txBody>
      </p:sp>
      <p:pic>
        <p:nvPicPr>
          <p:cNvPr id="7170" name="Picture 2">
            <a:extLst>
              <a:ext uri="{FF2B5EF4-FFF2-40B4-BE49-F238E27FC236}">
                <a16:creationId xmlns:a16="http://schemas.microsoft.com/office/drawing/2014/main" id="{18EAB4F9-A87D-F1D7-8474-422F47D7CF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81801" y="1816147"/>
            <a:ext cx="4797056" cy="327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522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209F6-04E2-40AA-870E-ED6A4042CEFA}"/>
              </a:ext>
            </a:extLst>
          </p:cNvPr>
          <p:cNvSpPr>
            <a:spLocks noGrp="1"/>
          </p:cNvSpPr>
          <p:nvPr>
            <p:ph type="title"/>
          </p:nvPr>
        </p:nvSpPr>
        <p:spPr>
          <a:xfrm>
            <a:off x="871442" y="685800"/>
            <a:ext cx="4353116" cy="1474666"/>
          </a:xfrm>
        </p:spPr>
        <p:txBody>
          <a:bodyPr anchor="b">
            <a:normAutofit/>
          </a:bodyPr>
          <a:lstStyle/>
          <a:p>
            <a:pPr algn="ctr"/>
            <a:r>
              <a:rPr lang="es-MX" sz="3200">
                <a:solidFill>
                  <a:srgbClr val="595959"/>
                </a:solidFill>
              </a:rPr>
              <a:t>Regresión lineal</a:t>
            </a:r>
            <a:endParaRPr lang="en-US" sz="3200">
              <a:solidFill>
                <a:srgbClr val="595959"/>
              </a:solidFill>
            </a:endParaRPr>
          </a:p>
        </p:txBody>
      </p:sp>
      <p:sp>
        <p:nvSpPr>
          <p:cNvPr id="3" name="Content Placeholder 2">
            <a:extLst>
              <a:ext uri="{FF2B5EF4-FFF2-40B4-BE49-F238E27FC236}">
                <a16:creationId xmlns:a16="http://schemas.microsoft.com/office/drawing/2014/main" id="{E1D9F4DB-9FBE-4C74-BD0F-58E83F5B4F27}"/>
              </a:ext>
            </a:extLst>
          </p:cNvPr>
          <p:cNvSpPr>
            <a:spLocks noGrp="1"/>
          </p:cNvSpPr>
          <p:nvPr>
            <p:ph idx="1"/>
          </p:nvPr>
        </p:nvSpPr>
        <p:spPr>
          <a:xfrm>
            <a:off x="871442" y="2447337"/>
            <a:ext cx="4353116" cy="3770434"/>
          </a:xfrm>
        </p:spPr>
        <p:txBody>
          <a:bodyPr anchor="t">
            <a:normAutofit/>
          </a:bodyPr>
          <a:lstStyle/>
          <a:p>
            <a:pPr marL="0" indent="0">
              <a:buNone/>
            </a:pPr>
            <a:r>
              <a:rPr lang="en-US" sz="2000" b="1" dirty="0">
                <a:solidFill>
                  <a:srgbClr val="595959"/>
                </a:solidFill>
              </a:rPr>
              <a:t>Tear Production rate – Age of the patient</a:t>
            </a:r>
          </a:p>
          <a:p>
            <a:pPr marL="0" indent="0">
              <a:buNone/>
            </a:pPr>
            <a:r>
              <a:rPr lang="en-US" sz="2000">
                <a:solidFill>
                  <a:srgbClr val="595959"/>
                </a:solidFill>
              </a:rPr>
              <a:t>Intercepcion</a:t>
            </a:r>
            <a:r>
              <a:rPr lang="en-US" sz="2000" dirty="0">
                <a:solidFill>
                  <a:srgbClr val="595959"/>
                </a:solidFill>
              </a:rPr>
              <a:t> con </a:t>
            </a:r>
            <a:r>
              <a:rPr lang="en-US" sz="2000">
                <a:solidFill>
                  <a:srgbClr val="595959"/>
                </a:solidFill>
              </a:rPr>
              <a:t>el</a:t>
            </a:r>
            <a:r>
              <a:rPr lang="en-US" sz="2000" dirty="0">
                <a:solidFill>
                  <a:srgbClr val="595959"/>
                </a:solidFill>
              </a:rPr>
              <a:t> </a:t>
            </a:r>
            <a:r>
              <a:rPr lang="en-US" sz="2000">
                <a:solidFill>
                  <a:srgbClr val="595959"/>
                </a:solidFill>
              </a:rPr>
              <a:t>eje</a:t>
            </a:r>
            <a:r>
              <a:rPr lang="en-US" sz="2000" dirty="0">
                <a:solidFill>
                  <a:srgbClr val="595959"/>
                </a:solidFill>
              </a:rPr>
              <a:t> y: 2</a:t>
            </a:r>
          </a:p>
          <a:p>
            <a:pPr marL="0" indent="0">
              <a:buNone/>
            </a:pPr>
            <a:r>
              <a:rPr lang="en-US" sz="2000">
                <a:solidFill>
                  <a:srgbClr val="595959"/>
                </a:solidFill>
              </a:rPr>
              <a:t>Coficiente</a:t>
            </a:r>
            <a:r>
              <a:rPr lang="en-US" sz="2000" dirty="0">
                <a:solidFill>
                  <a:srgbClr val="595959"/>
                </a:solidFill>
              </a:rPr>
              <a:t> de </a:t>
            </a:r>
            <a:r>
              <a:rPr lang="en-US" sz="2000">
                <a:solidFill>
                  <a:srgbClr val="595959"/>
                </a:solidFill>
              </a:rPr>
              <a:t>determinacion</a:t>
            </a:r>
            <a:r>
              <a:rPr lang="en-US" sz="2000" dirty="0">
                <a:solidFill>
                  <a:srgbClr val="595959"/>
                </a:solidFill>
              </a:rPr>
              <a:t>: 0</a:t>
            </a:r>
          </a:p>
          <a:p>
            <a:pPr marL="0" indent="0">
              <a:buNone/>
            </a:pPr>
            <a:r>
              <a:rPr lang="en-US" sz="2000">
                <a:solidFill>
                  <a:srgbClr val="595959"/>
                </a:solidFill>
              </a:rPr>
              <a:t>Coeficiente</a:t>
            </a:r>
            <a:r>
              <a:rPr lang="en-US" sz="2000" dirty="0">
                <a:solidFill>
                  <a:srgbClr val="595959"/>
                </a:solidFill>
              </a:rPr>
              <a:t> de </a:t>
            </a:r>
            <a:r>
              <a:rPr lang="en-US" sz="2000">
                <a:solidFill>
                  <a:srgbClr val="595959"/>
                </a:solidFill>
              </a:rPr>
              <a:t>correlacion</a:t>
            </a:r>
            <a:r>
              <a:rPr lang="en-US" sz="2000" dirty="0">
                <a:solidFill>
                  <a:srgbClr val="595959"/>
                </a:solidFill>
              </a:rPr>
              <a:t>: 0</a:t>
            </a:r>
          </a:p>
          <a:p>
            <a:pPr marL="0" indent="0">
              <a:buNone/>
            </a:pPr>
            <a:r>
              <a:rPr lang="en-US" sz="2000">
                <a:solidFill>
                  <a:srgbClr val="595959"/>
                </a:solidFill>
              </a:rPr>
              <a:t>Pendiente</a:t>
            </a:r>
            <a:r>
              <a:rPr lang="en-US" sz="2000" dirty="0">
                <a:solidFill>
                  <a:srgbClr val="595959"/>
                </a:solidFill>
              </a:rPr>
              <a:t>: 0  </a:t>
            </a:r>
          </a:p>
          <a:p>
            <a:pPr marL="0" indent="0">
              <a:buNone/>
            </a:pPr>
            <a:endParaRPr lang="en-US" sz="2000" dirty="0">
              <a:solidFill>
                <a:srgbClr val="595959"/>
              </a:solidFill>
            </a:endParaRPr>
          </a:p>
        </p:txBody>
      </p:sp>
      <p:pic>
        <p:nvPicPr>
          <p:cNvPr id="8194" name="Picture 2">
            <a:extLst>
              <a:ext uri="{FF2B5EF4-FFF2-40B4-BE49-F238E27FC236}">
                <a16:creationId xmlns:a16="http://schemas.microsoft.com/office/drawing/2014/main" id="{1F45AC3D-EA97-BE75-6F88-EE78EE29FE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81801" y="1844771"/>
            <a:ext cx="4797056" cy="3214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722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5" name="Rectangle 9224">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Rectangle 9226">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209F6-04E2-40AA-870E-ED6A4042CEFA}"/>
              </a:ext>
            </a:extLst>
          </p:cNvPr>
          <p:cNvSpPr>
            <a:spLocks noGrp="1"/>
          </p:cNvSpPr>
          <p:nvPr>
            <p:ph type="title"/>
          </p:nvPr>
        </p:nvSpPr>
        <p:spPr>
          <a:xfrm>
            <a:off x="871442" y="685800"/>
            <a:ext cx="4353116" cy="1474666"/>
          </a:xfrm>
        </p:spPr>
        <p:txBody>
          <a:bodyPr anchor="b">
            <a:normAutofit/>
          </a:bodyPr>
          <a:lstStyle/>
          <a:p>
            <a:pPr algn="ctr"/>
            <a:r>
              <a:rPr lang="es-MX" sz="3200">
                <a:solidFill>
                  <a:srgbClr val="595959"/>
                </a:solidFill>
              </a:rPr>
              <a:t>Regresión lineal</a:t>
            </a:r>
            <a:endParaRPr lang="en-US" sz="3200">
              <a:solidFill>
                <a:srgbClr val="595959"/>
              </a:solidFill>
            </a:endParaRPr>
          </a:p>
        </p:txBody>
      </p:sp>
      <p:sp>
        <p:nvSpPr>
          <p:cNvPr id="3" name="Content Placeholder 2">
            <a:extLst>
              <a:ext uri="{FF2B5EF4-FFF2-40B4-BE49-F238E27FC236}">
                <a16:creationId xmlns:a16="http://schemas.microsoft.com/office/drawing/2014/main" id="{E1D9F4DB-9FBE-4C74-BD0F-58E83F5B4F27}"/>
              </a:ext>
            </a:extLst>
          </p:cNvPr>
          <p:cNvSpPr>
            <a:spLocks noGrp="1"/>
          </p:cNvSpPr>
          <p:nvPr>
            <p:ph idx="1"/>
          </p:nvPr>
        </p:nvSpPr>
        <p:spPr>
          <a:xfrm>
            <a:off x="871442" y="2447337"/>
            <a:ext cx="4353116" cy="3770434"/>
          </a:xfrm>
        </p:spPr>
        <p:txBody>
          <a:bodyPr anchor="t">
            <a:normAutofit/>
          </a:bodyPr>
          <a:lstStyle/>
          <a:p>
            <a:pPr marL="0" indent="0">
              <a:buNone/>
            </a:pPr>
            <a:r>
              <a:rPr lang="en-US" sz="2000" b="1" dirty="0">
                <a:solidFill>
                  <a:srgbClr val="595959"/>
                </a:solidFill>
              </a:rPr>
              <a:t>Age of the patient – Spectacle Prescription</a:t>
            </a:r>
          </a:p>
          <a:p>
            <a:pPr marL="0" indent="0">
              <a:buNone/>
            </a:pPr>
            <a:r>
              <a:rPr lang="en-US" sz="2000">
                <a:solidFill>
                  <a:srgbClr val="595959"/>
                </a:solidFill>
              </a:rPr>
              <a:t>Intercepcion</a:t>
            </a:r>
            <a:r>
              <a:rPr lang="en-US" sz="2000" dirty="0">
                <a:solidFill>
                  <a:srgbClr val="595959"/>
                </a:solidFill>
              </a:rPr>
              <a:t> con </a:t>
            </a:r>
            <a:r>
              <a:rPr lang="en-US" sz="2000">
                <a:solidFill>
                  <a:srgbClr val="595959"/>
                </a:solidFill>
              </a:rPr>
              <a:t>el</a:t>
            </a:r>
            <a:r>
              <a:rPr lang="en-US" sz="2000" dirty="0">
                <a:solidFill>
                  <a:srgbClr val="595959"/>
                </a:solidFill>
              </a:rPr>
              <a:t> </a:t>
            </a:r>
            <a:r>
              <a:rPr lang="en-US" sz="2000">
                <a:solidFill>
                  <a:srgbClr val="595959"/>
                </a:solidFill>
              </a:rPr>
              <a:t>eje</a:t>
            </a:r>
            <a:r>
              <a:rPr lang="en-US" sz="2000" dirty="0">
                <a:solidFill>
                  <a:srgbClr val="595959"/>
                </a:solidFill>
              </a:rPr>
              <a:t> y: 1.5</a:t>
            </a:r>
          </a:p>
          <a:p>
            <a:pPr marL="0" indent="0">
              <a:buNone/>
            </a:pPr>
            <a:r>
              <a:rPr lang="en-US" sz="2000">
                <a:solidFill>
                  <a:srgbClr val="595959"/>
                </a:solidFill>
              </a:rPr>
              <a:t>Coficiente</a:t>
            </a:r>
            <a:r>
              <a:rPr lang="en-US" sz="2000" dirty="0">
                <a:solidFill>
                  <a:srgbClr val="595959"/>
                </a:solidFill>
              </a:rPr>
              <a:t> de </a:t>
            </a:r>
            <a:r>
              <a:rPr lang="en-US" sz="2000">
                <a:solidFill>
                  <a:srgbClr val="595959"/>
                </a:solidFill>
              </a:rPr>
              <a:t>determinacion</a:t>
            </a:r>
            <a:r>
              <a:rPr lang="en-US" sz="2000" dirty="0">
                <a:solidFill>
                  <a:srgbClr val="595959"/>
                </a:solidFill>
              </a:rPr>
              <a:t>: 0</a:t>
            </a:r>
          </a:p>
          <a:p>
            <a:pPr marL="0" indent="0">
              <a:buNone/>
            </a:pPr>
            <a:r>
              <a:rPr lang="en-US" sz="2000">
                <a:solidFill>
                  <a:srgbClr val="595959"/>
                </a:solidFill>
              </a:rPr>
              <a:t>Coeficiente</a:t>
            </a:r>
            <a:r>
              <a:rPr lang="en-US" sz="2000" dirty="0">
                <a:solidFill>
                  <a:srgbClr val="595959"/>
                </a:solidFill>
              </a:rPr>
              <a:t> de </a:t>
            </a:r>
            <a:r>
              <a:rPr lang="en-US" sz="2000">
                <a:solidFill>
                  <a:srgbClr val="595959"/>
                </a:solidFill>
              </a:rPr>
              <a:t>correlacion</a:t>
            </a:r>
            <a:r>
              <a:rPr lang="en-US" sz="2000" dirty="0">
                <a:solidFill>
                  <a:srgbClr val="595959"/>
                </a:solidFill>
              </a:rPr>
              <a:t>: 0</a:t>
            </a:r>
          </a:p>
          <a:p>
            <a:pPr marL="0" indent="0">
              <a:buNone/>
            </a:pPr>
            <a:r>
              <a:rPr lang="en-US" sz="2000">
                <a:solidFill>
                  <a:srgbClr val="595959"/>
                </a:solidFill>
              </a:rPr>
              <a:t>Pendiente</a:t>
            </a:r>
            <a:r>
              <a:rPr lang="en-US" sz="2000" dirty="0">
                <a:solidFill>
                  <a:srgbClr val="595959"/>
                </a:solidFill>
              </a:rPr>
              <a:t>: 0  </a:t>
            </a:r>
          </a:p>
          <a:p>
            <a:pPr marL="0" indent="0">
              <a:buNone/>
            </a:pPr>
            <a:endParaRPr lang="en-US" sz="2000" dirty="0">
              <a:solidFill>
                <a:srgbClr val="595959"/>
              </a:solidFill>
            </a:endParaRPr>
          </a:p>
        </p:txBody>
      </p:sp>
      <p:pic>
        <p:nvPicPr>
          <p:cNvPr id="9220" name="Picture 4">
            <a:extLst>
              <a:ext uri="{FF2B5EF4-FFF2-40B4-BE49-F238E27FC236}">
                <a16:creationId xmlns:a16="http://schemas.microsoft.com/office/drawing/2014/main" id="{0AFA8824-A414-47D7-7E0B-83A6A53505F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81801" y="1816147"/>
            <a:ext cx="4797056" cy="327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332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209F6-04E2-40AA-870E-ED6A4042CEFA}"/>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a:solidFill>
                  <a:srgbClr val="FFFFFF"/>
                </a:solidFill>
              </a:rPr>
              <a:t>Análisis de Componentes Principales (PCA)</a:t>
            </a:r>
          </a:p>
        </p:txBody>
      </p:sp>
      <p:sp>
        <p:nvSpPr>
          <p:cNvPr id="3" name="Content Placeholder 2">
            <a:extLst>
              <a:ext uri="{FF2B5EF4-FFF2-40B4-BE49-F238E27FC236}">
                <a16:creationId xmlns:a16="http://schemas.microsoft.com/office/drawing/2014/main" id="{E1D9F4DB-9FBE-4C74-BD0F-58E83F5B4F27}"/>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a:solidFill>
                  <a:srgbClr val="DFA559"/>
                </a:solidFill>
              </a:rPr>
              <a:t>Normalización de los datos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Imagen 4" descr="Tabla&#10;&#10;Descripción generada automáticamente">
            <a:extLst>
              <a:ext uri="{FF2B5EF4-FFF2-40B4-BE49-F238E27FC236}">
                <a16:creationId xmlns:a16="http://schemas.microsoft.com/office/drawing/2014/main" id="{710B5CCE-2856-8E82-3EF6-81284902B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095" y="2426818"/>
            <a:ext cx="3228861"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Imagen 6" descr="Tabla&#10;&#10;Descripción generada automáticamente">
            <a:extLst>
              <a:ext uri="{FF2B5EF4-FFF2-40B4-BE49-F238E27FC236}">
                <a16:creationId xmlns:a16="http://schemas.microsoft.com/office/drawing/2014/main" id="{BF807922-5618-5038-4DEB-42A41127E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5005" y="2426818"/>
            <a:ext cx="3916052" cy="3997637"/>
          </a:xfrm>
          <a:prstGeom prst="rect">
            <a:avLst/>
          </a:prstGeom>
        </p:spPr>
      </p:pic>
    </p:spTree>
    <p:extLst>
      <p:ext uri="{BB962C8B-B14F-4D97-AF65-F5344CB8AC3E}">
        <p14:creationId xmlns:p14="http://schemas.microsoft.com/office/powerpoint/2010/main" val="3162638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 name="Título 5">
            <a:extLst>
              <a:ext uri="{FF2B5EF4-FFF2-40B4-BE49-F238E27FC236}">
                <a16:creationId xmlns:a16="http://schemas.microsoft.com/office/drawing/2014/main" id="{1FEF9C82-9FB4-F287-2AB9-393C43E26532}"/>
              </a:ext>
            </a:extLst>
          </p:cNvPr>
          <p:cNvSpPr>
            <a:spLocks noGrp="1"/>
          </p:cNvSpPr>
          <p:nvPr>
            <p:ph type="title"/>
          </p:nvPr>
        </p:nvSpPr>
        <p:spPr>
          <a:xfrm>
            <a:off x="841248" y="818457"/>
            <a:ext cx="3322317" cy="2975876"/>
          </a:xfrm>
        </p:spPr>
        <p:txBody>
          <a:bodyPr vert="horz" lIns="91440" tIns="45720" rIns="91440" bIns="45720" rtlCol="0" anchor="b">
            <a:normAutofit/>
          </a:bodyPr>
          <a:lstStyle/>
          <a:p>
            <a:r>
              <a:rPr lang="en-US" kern="1200">
                <a:solidFill>
                  <a:schemeClr val="tx1"/>
                </a:solidFill>
                <a:latin typeface="+mj-lt"/>
                <a:ea typeface="+mj-ea"/>
                <a:cs typeface="+mj-cs"/>
              </a:rPr>
              <a:t>Componentes principales</a:t>
            </a:r>
          </a:p>
        </p:txBody>
      </p:sp>
      <p:cxnSp>
        <p:nvCxnSpPr>
          <p:cNvPr id="25" name="Straight Connector 24">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Imagen 14" descr="Imagen que contiene Calendario&#10;&#10;Descripción generada automáticamente">
            <a:extLst>
              <a:ext uri="{FF2B5EF4-FFF2-40B4-BE49-F238E27FC236}">
                <a16:creationId xmlns:a16="http://schemas.microsoft.com/office/drawing/2014/main" id="{3F666952-BCE3-9915-1828-1EA2DD197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8450" y="566916"/>
            <a:ext cx="2909004" cy="5724168"/>
          </a:xfrm>
          <a:prstGeom prst="rect">
            <a:avLst/>
          </a:prstGeom>
        </p:spPr>
      </p:pic>
      <p:pic>
        <p:nvPicPr>
          <p:cNvPr id="29" name="Imagen 28" descr="Tabla&#10;&#10;Descripción generada automáticamente">
            <a:extLst>
              <a:ext uri="{FF2B5EF4-FFF2-40B4-BE49-F238E27FC236}">
                <a16:creationId xmlns:a16="http://schemas.microsoft.com/office/drawing/2014/main" id="{B05ED267-D5FE-FF9E-1332-87A7A17F6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4010" y="5037434"/>
            <a:ext cx="2159111" cy="806491"/>
          </a:xfrm>
          <a:prstGeom prst="rect">
            <a:avLst/>
          </a:prstGeom>
        </p:spPr>
      </p:pic>
      <p:sp>
        <p:nvSpPr>
          <p:cNvPr id="30" name="CuadroTexto 29">
            <a:extLst>
              <a:ext uri="{FF2B5EF4-FFF2-40B4-BE49-F238E27FC236}">
                <a16:creationId xmlns:a16="http://schemas.microsoft.com/office/drawing/2014/main" id="{F6EC6EEB-3B7C-7970-8B79-B1FC44C48BFE}"/>
              </a:ext>
            </a:extLst>
          </p:cNvPr>
          <p:cNvSpPr txBox="1"/>
          <p:nvPr/>
        </p:nvSpPr>
        <p:spPr>
          <a:xfrm>
            <a:off x="4274809" y="5796965"/>
            <a:ext cx="977512" cy="369332"/>
          </a:xfrm>
          <a:prstGeom prst="rect">
            <a:avLst/>
          </a:prstGeom>
          <a:noFill/>
        </p:spPr>
        <p:txBody>
          <a:bodyPr wrap="none" rtlCol="0">
            <a:spAutoFit/>
          </a:bodyPr>
          <a:lstStyle/>
          <a:p>
            <a:r>
              <a:rPr lang="en-US" dirty="0" err="1"/>
              <a:t>Varianza</a:t>
            </a:r>
            <a:endParaRPr lang="es-MX" dirty="0"/>
          </a:p>
        </p:txBody>
      </p:sp>
    </p:spTree>
    <p:extLst>
      <p:ext uri="{BB962C8B-B14F-4D97-AF65-F5344CB8AC3E}">
        <p14:creationId xmlns:p14="http://schemas.microsoft.com/office/powerpoint/2010/main" val="37419433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7" name="Rectangle 307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88" name="Group 308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308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6" name="Rectangle 308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82A339F9-BE9A-6EFA-BD4C-BB0838BABE1B}"/>
              </a:ext>
            </a:extLst>
          </p:cNvPr>
          <p:cNvSpPr>
            <a:spLocks noGrp="1"/>
          </p:cNvSpPr>
          <p:nvPr>
            <p:ph type="title"/>
          </p:nvPr>
        </p:nvSpPr>
        <p:spPr>
          <a:xfrm>
            <a:off x="1047280" y="759805"/>
            <a:ext cx="10306520" cy="1325563"/>
          </a:xfrm>
        </p:spPr>
        <p:txBody>
          <a:bodyPr>
            <a:normAutofit/>
          </a:bodyPr>
          <a:lstStyle/>
          <a:p>
            <a:r>
              <a:rPr lang="es-MX" sz="4000">
                <a:solidFill>
                  <a:srgbClr val="FFFFFF"/>
                </a:solidFill>
              </a:rPr>
              <a:t>Descripción del problema</a:t>
            </a:r>
          </a:p>
        </p:txBody>
      </p:sp>
      <p:sp>
        <p:nvSpPr>
          <p:cNvPr id="3" name="Marcador de contenido 2">
            <a:extLst>
              <a:ext uri="{FF2B5EF4-FFF2-40B4-BE49-F238E27FC236}">
                <a16:creationId xmlns:a16="http://schemas.microsoft.com/office/drawing/2014/main" id="{0B9B9BA5-CC75-95E2-C17B-0FC412028D38}"/>
              </a:ext>
            </a:extLst>
          </p:cNvPr>
          <p:cNvSpPr>
            <a:spLocks noGrp="1"/>
          </p:cNvSpPr>
          <p:nvPr>
            <p:ph idx="1"/>
          </p:nvPr>
        </p:nvSpPr>
        <p:spPr>
          <a:xfrm>
            <a:off x="1424904" y="2494450"/>
            <a:ext cx="4053545" cy="3563159"/>
          </a:xfrm>
        </p:spPr>
        <p:txBody>
          <a:bodyPr>
            <a:normAutofit/>
          </a:bodyPr>
          <a:lstStyle/>
          <a:p>
            <a:pPr marL="0" indent="0">
              <a:buNone/>
            </a:pPr>
            <a:r>
              <a:rPr lang="es-MX" sz="2000"/>
              <a:t>Se plantean aplicar los conocimientos adquiridos sobre el análisis de datos durante las ultimas semanas de clases para así poder obtener información acerca de la distribución de los datos, medidas de dispersión, medidas de tendencia central y valores atípicos entre otros. Haciendo uso de una base de datos proveniente de UCI repository.</a:t>
            </a:r>
          </a:p>
        </p:txBody>
      </p:sp>
      <p:pic>
        <p:nvPicPr>
          <p:cNvPr id="3074" name="Picture 2" descr="Planteamiento del problema">
            <a:extLst>
              <a:ext uri="{FF2B5EF4-FFF2-40B4-BE49-F238E27FC236}">
                <a16:creationId xmlns:a16="http://schemas.microsoft.com/office/drawing/2014/main" id="{5EB3D0FC-9E18-8402-3360-8C4CE73D7B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8892" y="3143221"/>
            <a:ext cx="4802404" cy="2261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985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1" name="Rectangle 10246">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2" name="Rectangle 10248">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ítulo 5">
            <a:extLst>
              <a:ext uri="{FF2B5EF4-FFF2-40B4-BE49-F238E27FC236}">
                <a16:creationId xmlns:a16="http://schemas.microsoft.com/office/drawing/2014/main" id="{1FEF9C82-9FB4-F287-2AB9-393C43E26532}"/>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a:solidFill>
                  <a:srgbClr val="595959"/>
                </a:solidFill>
                <a:latin typeface="+mj-lt"/>
                <a:ea typeface="+mj-ea"/>
                <a:cs typeface="+mj-cs"/>
              </a:rPr>
              <a:t>Distribución de los datos con las nuevas dimensiones</a:t>
            </a:r>
          </a:p>
        </p:txBody>
      </p:sp>
      <p:pic>
        <p:nvPicPr>
          <p:cNvPr id="10242" name="Picture 2">
            <a:extLst>
              <a:ext uri="{FF2B5EF4-FFF2-40B4-BE49-F238E27FC236}">
                <a16:creationId xmlns:a16="http://schemas.microsoft.com/office/drawing/2014/main" id="{50EBD6D7-B878-D292-6716-5DA2B97041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95137" y="420721"/>
            <a:ext cx="6714754" cy="631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78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32209F6-04E2-40AA-870E-ED6A4042CEFA}"/>
              </a:ext>
            </a:extLst>
          </p:cNvPr>
          <p:cNvSpPr>
            <a:spLocks noGrp="1"/>
          </p:cNvSpPr>
          <p:nvPr>
            <p:ph type="title"/>
          </p:nvPr>
        </p:nvSpPr>
        <p:spPr>
          <a:xfrm>
            <a:off x="1146879" y="998002"/>
            <a:ext cx="3182940" cy="1471959"/>
          </a:xfrm>
        </p:spPr>
        <p:txBody>
          <a:bodyPr>
            <a:normAutofit/>
          </a:bodyPr>
          <a:lstStyle/>
          <a:p>
            <a:r>
              <a:rPr lang="es-MX" sz="3300">
                <a:solidFill>
                  <a:srgbClr val="FFFFFF"/>
                </a:solidFill>
              </a:rPr>
              <a:t>Reglas de separación de patrones</a:t>
            </a:r>
            <a:endParaRPr lang="en-US" sz="3300">
              <a:solidFill>
                <a:srgbClr val="FFFFFF"/>
              </a:solidFill>
            </a:endParaRPr>
          </a:p>
        </p:txBody>
      </p:sp>
      <p:sp>
        <p:nvSpPr>
          <p:cNvPr id="3" name="Content Placeholder 2">
            <a:extLst>
              <a:ext uri="{FF2B5EF4-FFF2-40B4-BE49-F238E27FC236}">
                <a16:creationId xmlns:a16="http://schemas.microsoft.com/office/drawing/2014/main" id="{E1D9F4DB-9FBE-4C74-BD0F-58E83F5B4F27}"/>
              </a:ext>
            </a:extLst>
          </p:cNvPr>
          <p:cNvSpPr>
            <a:spLocks noGrp="1"/>
          </p:cNvSpPr>
          <p:nvPr>
            <p:ph idx="1"/>
          </p:nvPr>
        </p:nvSpPr>
        <p:spPr>
          <a:xfrm>
            <a:off x="1139635" y="2546161"/>
            <a:ext cx="3200451" cy="2985929"/>
          </a:xfrm>
        </p:spPr>
        <p:txBody>
          <a:bodyPr anchor="t">
            <a:normAutofit/>
          </a:bodyPr>
          <a:lstStyle/>
          <a:p>
            <a:r>
              <a:rPr lang="es-MX" sz="2400">
                <a:solidFill>
                  <a:srgbClr val="FEFFFF"/>
                </a:solidFill>
              </a:rPr>
              <a:t>Rendimiento del algoritmo: 75% </a:t>
            </a:r>
          </a:p>
          <a:p>
            <a:r>
              <a:rPr lang="es-MX" sz="2400">
                <a:solidFill>
                  <a:srgbClr val="FEFFFF"/>
                </a:solidFill>
              </a:rPr>
              <a:t>Aciertos: 9 de 12</a:t>
            </a:r>
          </a:p>
        </p:txBody>
      </p:sp>
      <p:pic>
        <p:nvPicPr>
          <p:cNvPr id="5" name="Imagen 4" descr="Gráfico, Gráfico circular&#10;&#10;Descripción generada automáticamente">
            <a:extLst>
              <a:ext uri="{FF2B5EF4-FFF2-40B4-BE49-F238E27FC236}">
                <a16:creationId xmlns:a16="http://schemas.microsoft.com/office/drawing/2014/main" id="{BD5F492D-938A-054E-1091-CCE8F96F0CD2}"/>
              </a:ext>
            </a:extLst>
          </p:cNvPr>
          <p:cNvPicPr>
            <a:picLocks noChangeAspect="1"/>
          </p:cNvPicPr>
          <p:nvPr/>
        </p:nvPicPr>
        <p:blipFill rotWithShape="1">
          <a:blip r:embed="rId2">
            <a:extLst>
              <a:ext uri="{28A0092B-C50C-407E-A947-70E740481C1C}">
                <a14:useLocalDpi xmlns:a14="http://schemas.microsoft.com/office/drawing/2010/main" val="0"/>
              </a:ext>
            </a:extLst>
          </a:blip>
          <a:srcRect t="1252"/>
          <a:stretch/>
        </p:blipFill>
        <p:spPr>
          <a:xfrm>
            <a:off x="4340086" y="998002"/>
            <a:ext cx="7487729" cy="4602757"/>
          </a:xfrm>
          <a:prstGeom prst="rect">
            <a:avLst/>
          </a:prstGeom>
        </p:spPr>
      </p:pic>
    </p:spTree>
    <p:extLst>
      <p:ext uri="{BB962C8B-B14F-4D97-AF65-F5344CB8AC3E}">
        <p14:creationId xmlns:p14="http://schemas.microsoft.com/office/powerpoint/2010/main" val="3242784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9F6-04E2-40AA-870E-ED6A4042CEFA}"/>
              </a:ext>
            </a:extLst>
          </p:cNvPr>
          <p:cNvSpPr>
            <a:spLocks noGrp="1"/>
          </p:cNvSpPr>
          <p:nvPr>
            <p:ph type="title"/>
          </p:nvPr>
        </p:nvSpPr>
        <p:spPr/>
        <p:txBody>
          <a:bodyPr/>
          <a:lstStyle/>
          <a:p>
            <a:r>
              <a:rPr lang="es-MX" dirty="0"/>
              <a:t>Conclusiones</a:t>
            </a:r>
            <a:endParaRPr lang="en-US" dirty="0"/>
          </a:p>
        </p:txBody>
      </p:sp>
      <p:sp>
        <p:nvSpPr>
          <p:cNvPr id="3" name="Content Placeholder 2">
            <a:extLst>
              <a:ext uri="{FF2B5EF4-FFF2-40B4-BE49-F238E27FC236}">
                <a16:creationId xmlns:a16="http://schemas.microsoft.com/office/drawing/2014/main" id="{E1D9F4DB-9FBE-4C74-BD0F-58E83F5B4F27}"/>
              </a:ext>
            </a:extLst>
          </p:cNvPr>
          <p:cNvSpPr>
            <a:spLocks noGrp="1"/>
          </p:cNvSpPr>
          <p:nvPr>
            <p:ph idx="1"/>
          </p:nvPr>
        </p:nvSpPr>
        <p:spPr/>
        <p:txBody>
          <a:bodyPr/>
          <a:lstStyle/>
          <a:p>
            <a:pPr marL="0" indent="0">
              <a:buNone/>
            </a:pPr>
            <a:r>
              <a:rPr lang="es-ES_tradnl" dirty="0"/>
              <a:t>Podemos concluir que de nada nos sirve tener muchos datos si no somos capaces de interpretarlos para poder generar información y conocimiento en base a estos, por lo que en esta practica hemos aprendido los pasos básicos para poder convertir esos datos a información. </a:t>
            </a:r>
          </a:p>
          <a:p>
            <a:pPr marL="0" indent="0">
              <a:buNone/>
            </a:pPr>
            <a:r>
              <a:rPr lang="es-ES_tradnl" b="1" dirty="0"/>
              <a:t>El mundo es rico en datos pero pobre en información. </a:t>
            </a:r>
          </a:p>
        </p:txBody>
      </p:sp>
    </p:spTree>
    <p:extLst>
      <p:ext uri="{BB962C8B-B14F-4D97-AF65-F5344CB8AC3E}">
        <p14:creationId xmlns:p14="http://schemas.microsoft.com/office/powerpoint/2010/main" val="3974119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A5C6EC-7B96-2A5B-B2FF-1C03005A0A98}"/>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Fuentes</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Texto&#10;&#10;Descripción generada automáticamente">
            <a:extLst>
              <a:ext uri="{FF2B5EF4-FFF2-40B4-BE49-F238E27FC236}">
                <a16:creationId xmlns:a16="http://schemas.microsoft.com/office/drawing/2014/main" id="{12152982-D1F4-CFDB-3C2B-3D124E1F9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3098529"/>
            <a:ext cx="11548872" cy="2656239"/>
          </a:xfrm>
          <a:prstGeom prst="rect">
            <a:avLst/>
          </a:prstGeom>
        </p:spPr>
      </p:pic>
    </p:spTree>
    <p:extLst>
      <p:ext uri="{BB962C8B-B14F-4D97-AF65-F5344CB8AC3E}">
        <p14:creationId xmlns:p14="http://schemas.microsoft.com/office/powerpoint/2010/main" val="1791146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382 Raw Data Icon Illustrations &amp; Clip Art - iStock">
            <a:extLst>
              <a:ext uri="{FF2B5EF4-FFF2-40B4-BE49-F238E27FC236}">
                <a16:creationId xmlns:a16="http://schemas.microsoft.com/office/drawing/2014/main" id="{8E3CCE26-C403-878D-FA40-C8725060718B}"/>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585" b="2910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694F909-AFA5-4063-A9D9-13551FBD2341}"/>
              </a:ext>
            </a:extLst>
          </p:cNvPr>
          <p:cNvSpPr>
            <a:spLocks noGrp="1"/>
          </p:cNvSpPr>
          <p:nvPr>
            <p:ph type="title"/>
          </p:nvPr>
        </p:nvSpPr>
        <p:spPr>
          <a:xfrm>
            <a:off x="838200" y="365125"/>
            <a:ext cx="10515600" cy="1325563"/>
          </a:xfrm>
        </p:spPr>
        <p:txBody>
          <a:bodyPr>
            <a:normAutofit/>
          </a:bodyPr>
          <a:lstStyle/>
          <a:p>
            <a:r>
              <a:rPr lang="es-ES">
                <a:solidFill>
                  <a:srgbClr val="FFFFFF"/>
                </a:solidFill>
              </a:rPr>
              <a:t>Descripción de la base de datos</a:t>
            </a:r>
            <a:endParaRPr lang="en-US" b="1">
              <a:solidFill>
                <a:srgbClr val="FFFFFF"/>
              </a:solidFill>
            </a:endParaRPr>
          </a:p>
        </p:txBody>
      </p:sp>
      <p:sp>
        <p:nvSpPr>
          <p:cNvPr id="3" name="Content Placeholder 2">
            <a:extLst>
              <a:ext uri="{FF2B5EF4-FFF2-40B4-BE49-F238E27FC236}">
                <a16:creationId xmlns:a16="http://schemas.microsoft.com/office/drawing/2014/main" id="{A9E8F903-57F9-4C49-B9BE-F186C6650D67}"/>
              </a:ext>
            </a:extLst>
          </p:cNvPr>
          <p:cNvSpPr>
            <a:spLocks noGrp="1"/>
          </p:cNvSpPr>
          <p:nvPr>
            <p:ph idx="1"/>
          </p:nvPr>
        </p:nvSpPr>
        <p:spPr>
          <a:xfrm>
            <a:off x="838200" y="1825625"/>
            <a:ext cx="10515600" cy="4351338"/>
          </a:xfrm>
        </p:spPr>
        <p:txBody>
          <a:bodyPr>
            <a:normAutofit/>
          </a:bodyPr>
          <a:lstStyle/>
          <a:p>
            <a:pPr marL="0" indent="0">
              <a:buNone/>
            </a:pPr>
            <a:r>
              <a:rPr lang="es-ES" dirty="0" err="1">
                <a:solidFill>
                  <a:srgbClr val="FFFFFF"/>
                </a:solidFill>
              </a:rPr>
              <a:t>Lenses</a:t>
            </a:r>
            <a:r>
              <a:rPr lang="es-ES" dirty="0">
                <a:solidFill>
                  <a:srgbClr val="FFFFFF"/>
                </a:solidFill>
              </a:rPr>
              <a:t> Data Set es una base de datos de clasificación la cual contiene 24 instancias de carácter multivariable (mas de un argumento y/o atributo).</a:t>
            </a:r>
          </a:p>
          <a:p>
            <a:pPr marL="0" indent="0">
              <a:buNone/>
            </a:pPr>
            <a:endParaRPr lang="es-ES" dirty="0">
              <a:solidFill>
                <a:srgbClr val="FFFFFF"/>
              </a:solidFill>
            </a:endParaRPr>
          </a:p>
          <a:p>
            <a:pPr marL="0" indent="0">
              <a:buNone/>
            </a:pPr>
            <a:r>
              <a:rPr lang="es-ES" dirty="0">
                <a:solidFill>
                  <a:srgbClr val="FFFFFF"/>
                </a:solidFill>
              </a:rPr>
              <a:t>Cuenta con 3 clases, las cuales son: </a:t>
            </a:r>
          </a:p>
          <a:p>
            <a:pPr marL="0" indent="0">
              <a:buNone/>
            </a:pPr>
            <a:r>
              <a:rPr lang="es-ES" dirty="0">
                <a:solidFill>
                  <a:srgbClr val="FFFFFF"/>
                </a:solidFill>
              </a:rPr>
              <a:t>1: </a:t>
            </a:r>
            <a:r>
              <a:rPr lang="en-US" dirty="0">
                <a:solidFill>
                  <a:srgbClr val="FFFFFF"/>
                </a:solidFill>
              </a:rPr>
              <a:t>The patient should be fitted with hard contact lenses.</a:t>
            </a:r>
          </a:p>
          <a:p>
            <a:pPr marL="0" indent="0">
              <a:buNone/>
            </a:pPr>
            <a:r>
              <a:rPr lang="en-US" dirty="0">
                <a:solidFill>
                  <a:srgbClr val="FFFFFF"/>
                </a:solidFill>
              </a:rPr>
              <a:t>2: The patient should be fitted with soft contact lenses.</a:t>
            </a:r>
          </a:p>
          <a:p>
            <a:pPr marL="0" indent="0">
              <a:buNone/>
            </a:pPr>
            <a:r>
              <a:rPr lang="en-US" dirty="0">
                <a:solidFill>
                  <a:srgbClr val="FFFFFF"/>
                </a:solidFill>
              </a:rPr>
              <a:t>3: The patient should not be fitted with contact lenses.</a:t>
            </a:r>
            <a:endParaRPr lang="es-ES" dirty="0">
              <a:solidFill>
                <a:srgbClr val="FFFFFF"/>
              </a:solidFill>
            </a:endParaRPr>
          </a:p>
        </p:txBody>
      </p:sp>
    </p:spTree>
    <p:extLst>
      <p:ext uri="{BB962C8B-B14F-4D97-AF65-F5344CB8AC3E}">
        <p14:creationId xmlns:p14="http://schemas.microsoft.com/office/powerpoint/2010/main" val="151256092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0">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94F909-AFA5-4063-A9D9-13551FBD2341}"/>
              </a:ext>
            </a:extLst>
          </p:cNvPr>
          <p:cNvSpPr>
            <a:spLocks noGrp="1"/>
          </p:cNvSpPr>
          <p:nvPr>
            <p:ph type="title"/>
          </p:nvPr>
        </p:nvSpPr>
        <p:spPr>
          <a:xfrm>
            <a:off x="965199" y="447741"/>
            <a:ext cx="4278623" cy="1645919"/>
          </a:xfrm>
        </p:spPr>
        <p:txBody>
          <a:bodyPr>
            <a:normAutofit/>
          </a:bodyPr>
          <a:lstStyle/>
          <a:p>
            <a:r>
              <a:rPr lang="es-MX" sz="4000" dirty="0"/>
              <a:t>Tipos de atributos</a:t>
            </a:r>
            <a:endParaRPr lang="en-US" sz="4000" dirty="0"/>
          </a:p>
        </p:txBody>
      </p:sp>
      <p:grpSp>
        <p:nvGrpSpPr>
          <p:cNvPr id="3090" name="Group 3082">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3084"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091"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087"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5131" y="958617"/>
            <a:ext cx="4888676" cy="4290039"/>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9" name="Freeform: Shape 3088">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9E8F903-57F9-4C49-B9BE-F186C6650D67}"/>
              </a:ext>
            </a:extLst>
          </p:cNvPr>
          <p:cNvSpPr>
            <a:spLocks noGrp="1"/>
          </p:cNvSpPr>
          <p:nvPr>
            <p:ph idx="1"/>
          </p:nvPr>
        </p:nvSpPr>
        <p:spPr>
          <a:xfrm>
            <a:off x="965199" y="2912937"/>
            <a:ext cx="4741917" cy="3093546"/>
          </a:xfrm>
        </p:spPr>
        <p:txBody>
          <a:bodyPr>
            <a:normAutofit/>
          </a:bodyPr>
          <a:lstStyle/>
          <a:p>
            <a:pPr marL="0" indent="0">
              <a:buNone/>
            </a:pPr>
            <a:r>
              <a:rPr lang="es-ES" sz="2000" b="1" dirty="0">
                <a:solidFill>
                  <a:schemeClr val="bg1"/>
                </a:solidFill>
              </a:rPr>
              <a:t>Se cuenta con 4 atributos presentes dentro de la base de datos, los cuales son: </a:t>
            </a:r>
          </a:p>
          <a:p>
            <a:pPr marL="0" indent="0">
              <a:buNone/>
            </a:pPr>
            <a:r>
              <a:rPr lang="en-US" sz="2000" dirty="0">
                <a:solidFill>
                  <a:schemeClr val="bg1"/>
                </a:solidFill>
              </a:rPr>
              <a:t>1. age of the patient: (1) young, (2) pre-</a:t>
            </a:r>
            <a:r>
              <a:rPr lang="en-US" sz="2000" dirty="0" err="1">
                <a:solidFill>
                  <a:schemeClr val="bg1"/>
                </a:solidFill>
              </a:rPr>
              <a:t>presbyopic</a:t>
            </a:r>
            <a:r>
              <a:rPr lang="en-US" sz="2000" dirty="0">
                <a:solidFill>
                  <a:schemeClr val="bg1"/>
                </a:solidFill>
              </a:rPr>
              <a:t>, (3) </a:t>
            </a:r>
            <a:r>
              <a:rPr lang="en-US" sz="2000" dirty="0" err="1">
                <a:solidFill>
                  <a:schemeClr val="bg1"/>
                </a:solidFill>
              </a:rPr>
              <a:t>presbyopic</a:t>
            </a:r>
            <a:r>
              <a:rPr lang="en-US" sz="2000" dirty="0">
                <a:solidFill>
                  <a:schemeClr val="bg1"/>
                </a:solidFill>
              </a:rPr>
              <a:t>    </a:t>
            </a:r>
          </a:p>
          <a:p>
            <a:pPr marL="0" indent="0">
              <a:buNone/>
            </a:pPr>
            <a:r>
              <a:rPr lang="en-US" sz="2000" dirty="0">
                <a:solidFill>
                  <a:schemeClr val="bg1"/>
                </a:solidFill>
              </a:rPr>
              <a:t>2. spectacle prescription:  (1) myope, (2) </a:t>
            </a:r>
            <a:r>
              <a:rPr lang="en-US" sz="2000" dirty="0" err="1">
                <a:solidFill>
                  <a:schemeClr val="bg1"/>
                </a:solidFill>
              </a:rPr>
              <a:t>hypermetrope</a:t>
            </a:r>
            <a:r>
              <a:rPr lang="en-US" sz="2000" dirty="0">
                <a:solidFill>
                  <a:schemeClr val="bg1"/>
                </a:solidFill>
              </a:rPr>
              <a:t>    </a:t>
            </a:r>
          </a:p>
          <a:p>
            <a:pPr marL="0" indent="0">
              <a:buNone/>
            </a:pPr>
            <a:r>
              <a:rPr lang="en-US" sz="2000" dirty="0">
                <a:solidFill>
                  <a:schemeClr val="bg1"/>
                </a:solidFill>
              </a:rPr>
              <a:t>3. astigmatic:  (1) no, (2) yes    </a:t>
            </a:r>
          </a:p>
          <a:p>
            <a:pPr marL="0" indent="0">
              <a:buNone/>
            </a:pPr>
            <a:r>
              <a:rPr lang="en-US" sz="2000" dirty="0">
                <a:solidFill>
                  <a:schemeClr val="bg1"/>
                </a:solidFill>
              </a:rPr>
              <a:t>4. tear production rate:  (1) reduced, (2) normal</a:t>
            </a:r>
            <a:endParaRPr lang="es-ES" sz="2000" dirty="0">
              <a:solidFill>
                <a:schemeClr val="bg1"/>
              </a:solidFill>
            </a:endParaRPr>
          </a:p>
        </p:txBody>
      </p:sp>
      <p:pic>
        <p:nvPicPr>
          <p:cNvPr id="3076" name="Picture 4" descr="An Overview of Chef — chef-client 11.6 Documentation">
            <a:extLst>
              <a:ext uri="{FF2B5EF4-FFF2-40B4-BE49-F238E27FC236}">
                <a16:creationId xmlns:a16="http://schemas.microsoft.com/office/drawing/2014/main" id="{83398C88-DB5E-37CE-4D06-6283F3C1EE9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72428" y="1636595"/>
            <a:ext cx="2934082" cy="293408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descr="Texto&#10;&#10;Descripción generada automáticamente">
            <a:extLst>
              <a:ext uri="{FF2B5EF4-FFF2-40B4-BE49-F238E27FC236}">
                <a16:creationId xmlns:a16="http://schemas.microsoft.com/office/drawing/2014/main" id="{715B7BC2-15E5-0CEA-E788-DE1BB27FD4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6424" y="1712115"/>
            <a:ext cx="2025754" cy="7874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2930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03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32209F6-04E2-40AA-870E-ED6A4042CEFA}"/>
              </a:ext>
            </a:extLst>
          </p:cNvPr>
          <p:cNvSpPr>
            <a:spLocks noGrp="1"/>
          </p:cNvSpPr>
          <p:nvPr>
            <p:ph type="title"/>
          </p:nvPr>
        </p:nvSpPr>
        <p:spPr>
          <a:xfrm>
            <a:off x="838200" y="448721"/>
            <a:ext cx="4707671" cy="1225650"/>
          </a:xfrm>
        </p:spPr>
        <p:txBody>
          <a:bodyPr anchor="b">
            <a:normAutofit/>
          </a:bodyPr>
          <a:lstStyle/>
          <a:p>
            <a:r>
              <a:rPr lang="es-MX" sz="3800">
                <a:solidFill>
                  <a:schemeClr val="bg1"/>
                </a:solidFill>
              </a:rPr>
              <a:t>Tipos de atributos</a:t>
            </a:r>
            <a:endParaRPr lang="en-US" sz="3800">
              <a:solidFill>
                <a:schemeClr val="bg1"/>
              </a:solidFill>
            </a:endParaRPr>
          </a:p>
        </p:txBody>
      </p:sp>
      <p:cxnSp>
        <p:nvCxnSpPr>
          <p:cNvPr id="1037" name="Straight Connector 103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D9F4DB-9FBE-4C74-BD0F-58E83F5B4F27}"/>
              </a:ext>
            </a:extLst>
          </p:cNvPr>
          <p:cNvSpPr>
            <a:spLocks noGrp="1"/>
          </p:cNvSpPr>
          <p:nvPr>
            <p:ph idx="1"/>
          </p:nvPr>
        </p:nvSpPr>
        <p:spPr>
          <a:xfrm>
            <a:off x="897769" y="1909192"/>
            <a:ext cx="4586513" cy="3647710"/>
          </a:xfrm>
        </p:spPr>
        <p:txBody>
          <a:bodyPr>
            <a:normAutofit/>
          </a:bodyPr>
          <a:lstStyle/>
          <a:p>
            <a:pPr marL="0" indent="0">
              <a:buNone/>
            </a:pPr>
            <a:r>
              <a:rPr lang="es-MX" sz="1700" dirty="0">
                <a:solidFill>
                  <a:schemeClr val="bg1"/>
                </a:solidFill>
              </a:rPr>
              <a:t>Los datos presentes son pertenecientes a la clasificación de </a:t>
            </a:r>
            <a:r>
              <a:rPr lang="es-MX" sz="1700" b="1" dirty="0">
                <a:solidFill>
                  <a:schemeClr val="bg1"/>
                </a:solidFill>
              </a:rPr>
              <a:t>atributos numéricos</a:t>
            </a:r>
            <a:r>
              <a:rPr lang="es-MX" sz="1700" dirty="0">
                <a:solidFill>
                  <a:schemeClr val="bg1"/>
                </a:solidFill>
              </a:rPr>
              <a:t>, debido a que son una cantidad medible representada con valores enteros o reales. </a:t>
            </a:r>
          </a:p>
          <a:p>
            <a:pPr marL="0" indent="0">
              <a:buNone/>
            </a:pPr>
            <a:endParaRPr lang="es-MX" sz="1700" dirty="0">
              <a:solidFill>
                <a:schemeClr val="bg1"/>
              </a:solidFill>
            </a:endParaRPr>
          </a:p>
          <a:p>
            <a:pPr marL="0" indent="0">
              <a:buNone/>
            </a:pPr>
            <a:r>
              <a:rPr lang="es-MX" sz="1700" dirty="0">
                <a:solidFill>
                  <a:schemeClr val="bg1"/>
                </a:solidFill>
              </a:rPr>
              <a:t>Mas sin embargo, estos atributos numéricos tienen una descripción correspondiente al valor que representan.  </a:t>
            </a:r>
          </a:p>
          <a:p>
            <a:pPr marL="0" indent="0">
              <a:buNone/>
            </a:pPr>
            <a:endParaRPr lang="es-MX" sz="1700" dirty="0">
              <a:solidFill>
                <a:schemeClr val="bg1"/>
              </a:solidFill>
            </a:endParaRPr>
          </a:p>
          <a:p>
            <a:pPr marL="0" indent="0">
              <a:buNone/>
            </a:pPr>
            <a:r>
              <a:rPr lang="es-MX" sz="1700" dirty="0">
                <a:solidFill>
                  <a:schemeClr val="bg1"/>
                </a:solidFill>
              </a:rPr>
              <a:t>También cabe destacar que los atributos presentes son </a:t>
            </a:r>
            <a:r>
              <a:rPr lang="es-MX" sz="1700" b="1" dirty="0">
                <a:solidFill>
                  <a:schemeClr val="bg1"/>
                </a:solidFill>
              </a:rPr>
              <a:t>discretos </a:t>
            </a:r>
            <a:r>
              <a:rPr lang="es-MX" sz="1700" dirty="0">
                <a:solidFill>
                  <a:schemeClr val="bg1"/>
                </a:solidFill>
              </a:rPr>
              <a:t>debido a que tienen un conjunto finito de valores además de que estos son enteros. </a:t>
            </a:r>
            <a:endParaRPr lang="es-MX" sz="1700" b="1" dirty="0">
              <a:solidFill>
                <a:schemeClr val="bg1"/>
              </a:solidFill>
            </a:endParaRPr>
          </a:p>
        </p:txBody>
      </p:sp>
      <p:cxnSp>
        <p:nvCxnSpPr>
          <p:cNvPr id="1035" name="Straight Connector 103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26" name="Picture 2" descr="Clasificación de los Números Reales">
            <a:extLst>
              <a:ext uri="{FF2B5EF4-FFF2-40B4-BE49-F238E27FC236}">
                <a16:creationId xmlns:a16="http://schemas.microsoft.com/office/drawing/2014/main" id="{46947C05-12A5-8503-8DDD-7565D8AAF2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25453" y="1311128"/>
            <a:ext cx="5666547" cy="423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620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C179E7-35F3-0AC0-9FE6-1C18E0FADAB2}"/>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kern="1200">
                <a:solidFill>
                  <a:schemeClr val="bg1"/>
                </a:solidFill>
                <a:latin typeface="+mj-lt"/>
                <a:ea typeface="+mj-ea"/>
                <a:cs typeface="+mj-cs"/>
              </a:rPr>
              <a:t>Distribución de los datos</a:t>
            </a:r>
          </a:p>
        </p:txBody>
      </p:sp>
      <p:grpSp>
        <p:nvGrpSpPr>
          <p:cNvPr id="2059" name="Group 2058">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060"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061"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2050" name="Picture 2">
            <a:extLst>
              <a:ext uri="{FF2B5EF4-FFF2-40B4-BE49-F238E27FC236}">
                <a16:creationId xmlns:a16="http://schemas.microsoft.com/office/drawing/2014/main" id="{16E6D040-2096-79B8-92B6-2AAC921BC8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72438" y="317619"/>
            <a:ext cx="6550275" cy="6222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28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32209F6-04E2-40AA-870E-ED6A4042CEFA}"/>
              </a:ext>
            </a:extLst>
          </p:cNvPr>
          <p:cNvSpPr>
            <a:spLocks noGrp="1"/>
          </p:cNvSpPr>
          <p:nvPr>
            <p:ph type="title"/>
          </p:nvPr>
        </p:nvSpPr>
        <p:spPr>
          <a:xfrm>
            <a:off x="629640" y="4038037"/>
            <a:ext cx="5107366" cy="2087424"/>
          </a:xfrm>
          <a:noFill/>
        </p:spPr>
        <p:txBody>
          <a:bodyPr vert="horz" lIns="91440" tIns="45720" rIns="91440" bIns="45720" rtlCol="0" anchor="t">
            <a:normAutofit/>
          </a:bodyPr>
          <a:lstStyle/>
          <a:p>
            <a:r>
              <a:rPr lang="en-US" sz="4800" kern="1200">
                <a:solidFill>
                  <a:schemeClr val="bg1"/>
                </a:solidFill>
                <a:latin typeface="+mj-lt"/>
                <a:ea typeface="+mj-ea"/>
                <a:cs typeface="+mj-cs"/>
              </a:rPr>
              <a:t>Medidas de tendencia central</a:t>
            </a:r>
          </a:p>
        </p:txBody>
      </p:sp>
      <p:pic>
        <p:nvPicPr>
          <p:cNvPr id="5" name="Imagen 4">
            <a:extLst>
              <a:ext uri="{FF2B5EF4-FFF2-40B4-BE49-F238E27FC236}">
                <a16:creationId xmlns:a16="http://schemas.microsoft.com/office/drawing/2014/main" id="{63596B3C-FC13-EDC9-4E68-F48372E05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476" y="1783076"/>
            <a:ext cx="10843065" cy="1219845"/>
          </a:xfrm>
          <a:prstGeom prst="rect">
            <a:avLst/>
          </a:prstGeom>
        </p:spPr>
      </p:pic>
      <p:grpSp>
        <p:nvGrpSpPr>
          <p:cNvPr id="44" name="Group 43">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5" name="Straight Connector 44">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7936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484FDDCF-45FA-02B9-9CB1-0365A7E63632}"/>
              </a:ext>
            </a:extLst>
          </p:cNvPr>
          <p:cNvSpPr>
            <a:spLocks noGrp="1"/>
          </p:cNvSpPr>
          <p:nvPr>
            <p:ph type="title"/>
          </p:nvPr>
        </p:nvSpPr>
        <p:spPr>
          <a:xfrm>
            <a:off x="629640" y="4038037"/>
            <a:ext cx="5107366" cy="2087424"/>
          </a:xfrm>
          <a:noFill/>
        </p:spPr>
        <p:txBody>
          <a:bodyPr vert="horz" lIns="91440" tIns="45720" rIns="91440" bIns="45720" rtlCol="0" anchor="t">
            <a:normAutofit/>
          </a:bodyPr>
          <a:lstStyle/>
          <a:p>
            <a:r>
              <a:rPr lang="en-US" sz="4800" kern="1200">
                <a:solidFill>
                  <a:schemeClr val="bg1"/>
                </a:solidFill>
                <a:latin typeface="+mj-lt"/>
                <a:ea typeface="+mj-ea"/>
                <a:cs typeface="+mj-cs"/>
              </a:rPr>
              <a:t>Quartiles</a:t>
            </a:r>
          </a:p>
        </p:txBody>
      </p:sp>
      <p:pic>
        <p:nvPicPr>
          <p:cNvPr id="5" name="Imagen 4">
            <a:extLst>
              <a:ext uri="{FF2B5EF4-FFF2-40B4-BE49-F238E27FC236}">
                <a16:creationId xmlns:a16="http://schemas.microsoft.com/office/drawing/2014/main" id="{D038BA88-EFF4-F33E-CBC4-B5519BD32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59" y="1654035"/>
            <a:ext cx="10843065" cy="1192735"/>
          </a:xfrm>
          <a:prstGeom prst="rect">
            <a:avLst/>
          </a:prstGeom>
        </p:spPr>
      </p:pic>
      <p:grpSp>
        <p:nvGrpSpPr>
          <p:cNvPr id="44" name="Group 43">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5" name="Straight Connector 44">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71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CC5FF6-C911-4883-B5F7-F5F3E29A8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E2200F-ED39-40A1-A6F7-65A45ED6D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726E6E6-780F-4A0A-A5F4-00A5D98CD9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D0CE67C6-550F-4926-A0C6-3B04D1356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FE779B0-F7A5-4CC4-866E-BE631E493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A0C0F8B-0FF1-48AC-AAFF-ADE67F5D3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933A1D7-4610-4093-8383-604286D8C3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CF812992-42FB-42E1-BDF9-82281909A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0B7AC02-CE8D-437F-AC5D-838D3B45D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484FDDCF-45FA-02B9-9CB1-0365A7E63632}"/>
              </a:ext>
            </a:extLst>
          </p:cNvPr>
          <p:cNvSpPr>
            <a:spLocks noGrp="1"/>
          </p:cNvSpPr>
          <p:nvPr>
            <p:ph type="title"/>
          </p:nvPr>
        </p:nvSpPr>
        <p:spPr>
          <a:xfrm>
            <a:off x="629640" y="630936"/>
            <a:ext cx="5815651" cy="2702018"/>
          </a:xfrm>
          <a:noFill/>
        </p:spPr>
        <p:txBody>
          <a:bodyPr vert="horz" lIns="91440" tIns="45720" rIns="91440" bIns="45720" rtlCol="0" anchor="b">
            <a:normAutofit/>
          </a:bodyPr>
          <a:lstStyle/>
          <a:p>
            <a:r>
              <a:rPr lang="en-US" sz="4800">
                <a:solidFill>
                  <a:schemeClr val="bg1"/>
                </a:solidFill>
              </a:rPr>
              <a:t>Varianza y desviación estándar</a:t>
            </a:r>
          </a:p>
        </p:txBody>
      </p:sp>
      <p:sp>
        <p:nvSpPr>
          <p:cNvPr id="24" name="Rectangle 23">
            <a:extLst>
              <a:ext uri="{FF2B5EF4-FFF2-40B4-BE49-F238E27FC236}">
                <a16:creationId xmlns:a16="http://schemas.microsoft.com/office/drawing/2014/main" id="{A4AE5E3E-9489-4D5A-A458-72C3E481C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E06513A-997E-439F-88F7-33C92E745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200000">
            <a:off x="7037257" y="2562815"/>
            <a:ext cx="3065910" cy="3065910"/>
          </a:xfrm>
          <a:prstGeom prst="ellipse">
            <a:avLst/>
          </a:prstGeom>
          <a:gradFill>
            <a:gsLst>
              <a:gs pos="0">
                <a:schemeClr val="tx2">
                  <a:lumMod val="75000"/>
                  <a:alpha val="10000"/>
                </a:schemeClr>
              </a:gs>
              <a:gs pos="100000">
                <a:schemeClr val="tx2">
                  <a:lumMod val="75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163B796-84D7-4069-93D0-7A496A03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87A77F8F-E829-4314-9F44-36169F7548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E8D18253-A2A5-4168-A077-5A4A9C532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DAC9C54-D328-4591-AE19-1C4E335C79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4A6996-7D92-4A5D-B88C-3B3E56C691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0F18B95-9F0D-423C-9242-0FBEC72769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Oval 35">
            <a:extLst>
              <a:ext uri="{FF2B5EF4-FFF2-40B4-BE49-F238E27FC236}">
                <a16:creationId xmlns:a16="http://schemas.microsoft.com/office/drawing/2014/main" id="{D410E918-5C84-4D9A-9CFE-CD3CCB1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460608" y="2568069"/>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Tabla&#10;&#10;Descripción generada automáticamente">
            <a:extLst>
              <a:ext uri="{FF2B5EF4-FFF2-40B4-BE49-F238E27FC236}">
                <a16:creationId xmlns:a16="http://schemas.microsoft.com/office/drawing/2014/main" id="{604D4373-04D5-951A-84F8-10A28D9CB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7982" y="630936"/>
            <a:ext cx="3666030" cy="2691517"/>
          </a:xfrm>
          <a:prstGeom prst="rect">
            <a:avLst/>
          </a:prstGeom>
        </p:spPr>
      </p:pic>
      <p:grpSp>
        <p:nvGrpSpPr>
          <p:cNvPr id="38" name="Group 37">
            <a:extLst>
              <a:ext uri="{FF2B5EF4-FFF2-40B4-BE49-F238E27FC236}">
                <a16:creationId xmlns:a16="http://schemas.microsoft.com/office/drawing/2014/main" id="{B138BDDD-D054-4F0A-BB1F-9D016848D6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693313" y="774915"/>
            <a:ext cx="304800" cy="429768"/>
            <a:chOff x="215328" y="-46937"/>
            <a:chExt cx="304800" cy="2773841"/>
          </a:xfrm>
        </p:grpSpPr>
        <p:cxnSp>
          <p:nvCxnSpPr>
            <p:cNvPr id="39" name="Straight Connector 38">
              <a:extLst>
                <a:ext uri="{FF2B5EF4-FFF2-40B4-BE49-F238E27FC236}">
                  <a16:creationId xmlns:a16="http://schemas.microsoft.com/office/drawing/2014/main" id="{3CB9B538-BCFF-41C2-87A8-28853C3998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D34C8C8-72AB-40F5-87DE-E7AE196F7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DA1E9C3-A70A-49DD-AD8F-5E768B24FA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C92A81C-B9D6-4A1C-BE78-377104DBEC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85AC4472-E842-4CF4-BD50-983305EDB3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45" name="Straight Connector 44">
              <a:extLst>
                <a:ext uri="{FF2B5EF4-FFF2-40B4-BE49-F238E27FC236}">
                  <a16:creationId xmlns:a16="http://schemas.microsoft.com/office/drawing/2014/main" id="{C2EE92C3-E117-4FC2-A305-586C89CA7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A6FE6FB-7083-4B79-B1FD-B08855376F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6D5D4DA-BEE4-4C4F-9CA9-0D068AAB83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EB1644A-A3F6-44EF-AC1D-F2CB55C9F6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0E88FC08-D56F-45D4-AC54-B89F64697B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1" name="Straight Connector 50">
              <a:extLst>
                <a:ext uri="{FF2B5EF4-FFF2-40B4-BE49-F238E27FC236}">
                  <a16:creationId xmlns:a16="http://schemas.microsoft.com/office/drawing/2014/main" id="{DA9CDF2D-7A78-4571-B1C1-857192D4A9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E46C3A6-A8E2-4FBB-B6F8-FBEA0D905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D35E17C-3C3F-401E-875C-1BA82BBA5A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8C01EF9-F43C-4B12-BBF9-A20421C75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7" name="Imagen 6" descr="Interfaz de usuario gráfica&#10;&#10;Descripción generada automáticamente">
            <a:extLst>
              <a:ext uri="{FF2B5EF4-FFF2-40B4-BE49-F238E27FC236}">
                <a16:creationId xmlns:a16="http://schemas.microsoft.com/office/drawing/2014/main" id="{EA023F29-322A-1B92-4B8D-7A8E9711F4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4292" y="4429427"/>
            <a:ext cx="4633410" cy="708639"/>
          </a:xfrm>
          <a:prstGeom prst="rect">
            <a:avLst/>
          </a:prstGeom>
        </p:spPr>
      </p:pic>
    </p:spTree>
    <p:extLst>
      <p:ext uri="{BB962C8B-B14F-4D97-AF65-F5344CB8AC3E}">
        <p14:creationId xmlns:p14="http://schemas.microsoft.com/office/powerpoint/2010/main" val="2875718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TotalTime>
  <Words>869</Words>
  <Application>Microsoft Macintosh PowerPoint</Application>
  <PresentationFormat>Panorámica</PresentationFormat>
  <Paragraphs>96</Paragraphs>
  <Slides>23</Slides>
  <Notes>11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Arial</vt:lpstr>
      <vt:lpstr>Calibri</vt:lpstr>
      <vt:lpstr>Calibri Light</vt:lpstr>
      <vt:lpstr>Roboto</vt:lpstr>
      <vt:lpstr>Tw Cen MT</vt:lpstr>
      <vt:lpstr>Office Theme</vt:lpstr>
      <vt:lpstr>Lenses Data Analysis</vt:lpstr>
      <vt:lpstr>Descripción del problema</vt:lpstr>
      <vt:lpstr>Descripción de la base de datos</vt:lpstr>
      <vt:lpstr>Tipos de atributos</vt:lpstr>
      <vt:lpstr>Tipos de atributos</vt:lpstr>
      <vt:lpstr>Distribución de los datos</vt:lpstr>
      <vt:lpstr>Medidas de tendencia central</vt:lpstr>
      <vt:lpstr>Quartiles</vt:lpstr>
      <vt:lpstr>Varianza y desviación estándar</vt:lpstr>
      <vt:lpstr>Matriz de correlación</vt:lpstr>
      <vt:lpstr>Matriz de covarianza</vt:lpstr>
      <vt:lpstr>Diagramas de caja y valores atípicos</vt:lpstr>
      <vt:lpstr>Limites</vt:lpstr>
      <vt:lpstr>Regresión lineal simple</vt:lpstr>
      <vt:lpstr>Regresión lineal</vt:lpstr>
      <vt:lpstr>Regresión lineal</vt:lpstr>
      <vt:lpstr>Regresión lineal</vt:lpstr>
      <vt:lpstr>Análisis de Componentes Principales (PCA)</vt:lpstr>
      <vt:lpstr>Componentes principales</vt:lpstr>
      <vt:lpstr>Distribución de los datos con las nuevas dimensiones</vt:lpstr>
      <vt:lpstr>Reglas de separación de patrones</vt:lpstr>
      <vt:lpstr>Conclusiones</vt:lpstr>
      <vt:lpstr>Fuentes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Exposición 1. Modelo entidad-relación</dc:title>
  <dc:creator>Sergio Valadez Godinez</dc:creator>
  <cp:lastModifiedBy>JUAN MANUEL AGUILAR GARRIDO</cp:lastModifiedBy>
  <cp:revision>27</cp:revision>
  <dcterms:created xsi:type="dcterms:W3CDTF">2021-05-28T18:52:12Z</dcterms:created>
  <dcterms:modified xsi:type="dcterms:W3CDTF">2022-06-18T05:34:20Z</dcterms:modified>
</cp:coreProperties>
</file>