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BAC2-5BA7-41CF-A784-479698AAE18D}" type="datetimeFigureOut">
              <a:rPr lang="es-ES" smtClean="0"/>
              <a:t>19/06/2020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C393A-A999-495B-A3AC-4022ACD12A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1887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BAC2-5BA7-41CF-A784-479698AAE18D}" type="datetimeFigureOut">
              <a:rPr lang="es-ES" smtClean="0"/>
              <a:t>19/06/2020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C393A-A999-495B-A3AC-4022ACD12A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695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BAC2-5BA7-41CF-A784-479698AAE18D}" type="datetimeFigureOut">
              <a:rPr lang="es-ES" smtClean="0"/>
              <a:t>19/06/2020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C393A-A999-495B-A3AC-4022ACD12A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37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BAC2-5BA7-41CF-A784-479698AAE18D}" type="datetimeFigureOut">
              <a:rPr lang="es-ES" smtClean="0"/>
              <a:t>19/06/2020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C393A-A999-495B-A3AC-4022ACD12A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5095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BAC2-5BA7-41CF-A784-479698AAE18D}" type="datetimeFigureOut">
              <a:rPr lang="es-ES" smtClean="0"/>
              <a:t>19/06/2020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C393A-A999-495B-A3AC-4022ACD12A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8743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BAC2-5BA7-41CF-A784-479698AAE18D}" type="datetimeFigureOut">
              <a:rPr lang="es-ES" smtClean="0"/>
              <a:t>19/06/2020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C393A-A999-495B-A3AC-4022ACD12A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23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BAC2-5BA7-41CF-A784-479698AAE18D}" type="datetimeFigureOut">
              <a:rPr lang="es-ES" smtClean="0"/>
              <a:t>19/06/2020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C393A-A999-495B-A3AC-4022ACD12A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1937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BAC2-5BA7-41CF-A784-479698AAE18D}" type="datetimeFigureOut">
              <a:rPr lang="es-ES" smtClean="0"/>
              <a:t>19/06/2020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C393A-A999-495B-A3AC-4022ACD12A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5800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BAC2-5BA7-41CF-A784-479698AAE18D}" type="datetimeFigureOut">
              <a:rPr lang="es-ES" smtClean="0"/>
              <a:t>19/06/2020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C393A-A999-495B-A3AC-4022ACD12A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9951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BAC2-5BA7-41CF-A784-479698AAE18D}" type="datetimeFigureOut">
              <a:rPr lang="es-ES" smtClean="0"/>
              <a:t>19/06/2020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C393A-A999-495B-A3AC-4022ACD12A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781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BAC2-5BA7-41CF-A784-479698AAE18D}" type="datetimeFigureOut">
              <a:rPr lang="es-ES" smtClean="0"/>
              <a:t>19/06/2020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C393A-A999-495B-A3AC-4022ACD12A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795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0BAC2-5BA7-41CF-A784-479698AAE18D}" type="datetimeFigureOut">
              <a:rPr lang="es-ES" smtClean="0"/>
              <a:t>19/06/2020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C393A-A999-495B-A3AC-4022ACD12A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4416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Report</a:t>
            </a:r>
            <a:r>
              <a:rPr lang="es-ES" dirty="0"/>
              <a:t/>
            </a:r>
            <a:br>
              <a:rPr lang="es-ES" dirty="0"/>
            </a:br>
            <a:r>
              <a:rPr lang="en-US" b="1" dirty="0"/>
              <a:t>The Battle of the Neighborhoods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843086"/>
            <a:ext cx="9144000" cy="1655762"/>
          </a:xfrm>
        </p:spPr>
        <p:txBody>
          <a:bodyPr/>
          <a:lstStyle/>
          <a:p>
            <a:r>
              <a:rPr lang="en-US" dirty="0" smtClean="0"/>
              <a:t>Universities &amp; Colleges in Manhattan, New York City</a:t>
            </a:r>
            <a:endParaRPr lang="es-ES" dirty="0"/>
          </a:p>
        </p:txBody>
      </p:sp>
      <p:pic>
        <p:nvPicPr>
          <p:cNvPr id="4" name="Imagen 3" descr="Education in New York City - Wikipedia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896" y="3509963"/>
            <a:ext cx="4184650" cy="28221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442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Business Problem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New York City, there are a large number of prestigious universities. In this work, we will focus on finding a location that is free of universities and academies to establish a business based on education. Despite the fact that there are a large number of prestigious schools, a study can be made to see if there is any location where there is more business opportunity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3119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Latitude &amp; Longitude of the head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961" y="2715768"/>
            <a:ext cx="5788152" cy="27980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5255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of Neighbors in Manhattan</a:t>
            </a:r>
            <a:endParaRPr lang="es-ES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6987" y="1825625"/>
            <a:ext cx="44180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76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Universities &amp; Schools per Neighbors</a:t>
            </a:r>
            <a:endParaRPr lang="es-ES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86993" y="3038959"/>
            <a:ext cx="8907118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26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of the Universities &amp; Schools in Manhattan</a:t>
            </a:r>
            <a:endParaRPr lang="es-ES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8483" y="1825625"/>
            <a:ext cx="337503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11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of the cluster with the Universities &amp; Schools in </a:t>
            </a:r>
            <a:r>
              <a:rPr lang="en-US" dirty="0" err="1" smtClean="0"/>
              <a:t>Mahattan</a:t>
            </a:r>
            <a:endParaRPr lang="es-ES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9902" y="1825625"/>
            <a:ext cx="287219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05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with the analyzed data, the best areas of Manhattan for setting up a business are Washington Heights and East Harlem. Moreover, the worse areas are low town and mid-town. In addition, West Harlem is not recommended; in this area are two main Universities: Columbia University and NYU University.</a:t>
            </a:r>
            <a:endParaRPr lang="es-ES" dirty="0"/>
          </a:p>
          <a:p>
            <a:r>
              <a:rPr lang="en-US" dirty="0"/>
              <a:t>Even though there are many Colleges and Universities, we were able to find the best spot for setting up a business in the educational system. This work could be improved if we aim the study to a specific business such us a High School, Academia, Law School, etc.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081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240</Words>
  <Application>Microsoft Office PowerPoint</Application>
  <PresentationFormat>Panorámica</PresentationFormat>
  <Paragraphs>12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Report The Battle of the Neighborhoods </vt:lpstr>
      <vt:lpstr>Business Problem </vt:lpstr>
      <vt:lpstr>Latitude &amp; Longitude of the head</vt:lpstr>
      <vt:lpstr>Map of Neighbors in Manhattan</vt:lpstr>
      <vt:lpstr>List of Universities &amp; Schools per Neighbors</vt:lpstr>
      <vt:lpstr>Map of the Universities &amp; Schools in Manhattan</vt:lpstr>
      <vt:lpstr>Map of the cluster with the Universities &amp; Schools in Mahattan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The Battle of the Neighborhoods </dc:title>
  <dc:creator>Administrador</dc:creator>
  <cp:lastModifiedBy>Administrador</cp:lastModifiedBy>
  <cp:revision>1</cp:revision>
  <dcterms:created xsi:type="dcterms:W3CDTF">2020-06-19T23:02:41Z</dcterms:created>
  <dcterms:modified xsi:type="dcterms:W3CDTF">2020-06-19T23:10:44Z</dcterms:modified>
</cp:coreProperties>
</file>