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B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6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7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8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74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58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8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6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7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22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7F24-D091-4B44-99D6-74FDB6F74D51}" type="datetimeFigureOut">
              <a:rPr lang="es-ES" smtClean="0"/>
              <a:t>02/12/2016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B84A-BF78-4A5D-B110-226368230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18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527117" y="1437517"/>
            <a:ext cx="364993" cy="3582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4341340" y="360726"/>
            <a:ext cx="4250724" cy="1097370"/>
          </a:xfrm>
          <a:prstGeom prst="triangle">
            <a:avLst>
              <a:gd name="adj" fmla="val 501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77016" y="444843"/>
            <a:ext cx="172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P</a:t>
            </a:r>
            <a:r>
              <a:rPr lang="es-419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roceso del proyecto</a:t>
            </a:r>
            <a:endParaRPr lang="es-ES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-558840" y="2828611"/>
            <a:ext cx="257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latin typeface="Adobe Garamond Pro Bold" panose="02020702060506020403" pitchFamily="18" charset="0"/>
              </a:rPr>
              <a:t>Solicitud del cliente</a:t>
            </a:r>
            <a:endParaRPr lang="es-ES" dirty="0">
              <a:latin typeface="Adobe Garamond Pro Bold" panose="020207020605060204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1203193" y="3426902"/>
            <a:ext cx="318782" cy="58722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curvada hacia la izquierda 16"/>
          <p:cNvSpPr/>
          <p:nvPr/>
        </p:nvSpPr>
        <p:spPr>
          <a:xfrm rot="10800000">
            <a:off x="1897205" y="1748168"/>
            <a:ext cx="955139" cy="3990564"/>
          </a:xfrm>
          <a:prstGeom prst="curvedLeftArrow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 rot="16200000">
            <a:off x="774101" y="2292303"/>
            <a:ext cx="1079244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dirty="0" smtClean="0">
                <a:latin typeface="Adobe Garamond Pro Bold" panose="02020702060506020403" pitchFamily="18" charset="0"/>
              </a:rPr>
              <a:t>Mejorias</a:t>
            </a:r>
            <a:endParaRPr lang="es-ES" sz="1400" dirty="0">
              <a:latin typeface="Adobe Garamond Pro Bold" panose="02020702060506020403" pitchFamily="18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896904" y="2241927"/>
            <a:ext cx="1098957" cy="5123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Proceso estrategico</a:t>
            </a:r>
            <a:endParaRPr lang="es-ES" sz="14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890986" y="3578659"/>
            <a:ext cx="1098957" cy="5123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Proceso operativo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2896904" y="5019098"/>
            <a:ext cx="1098957" cy="5123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>
                <a:solidFill>
                  <a:schemeClr val="tx1"/>
                </a:solidFill>
              </a:rPr>
              <a:t>Proceso de apoyo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4" name="Cheurón 23"/>
          <p:cNvSpPr/>
          <p:nvPr/>
        </p:nvSpPr>
        <p:spPr>
          <a:xfrm>
            <a:off x="4263065" y="2308728"/>
            <a:ext cx="257170" cy="37879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Cheurón 24"/>
          <p:cNvSpPr/>
          <p:nvPr/>
        </p:nvSpPr>
        <p:spPr>
          <a:xfrm>
            <a:off x="4239543" y="3646835"/>
            <a:ext cx="257170" cy="37879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heurón 25"/>
          <p:cNvSpPr/>
          <p:nvPr/>
        </p:nvSpPr>
        <p:spPr>
          <a:xfrm>
            <a:off x="4256968" y="5085899"/>
            <a:ext cx="257170" cy="37879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07138" y="2291127"/>
            <a:ext cx="1275126" cy="3963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Planificacion estrategica</a:t>
            </a:r>
            <a:endParaRPr lang="es-ES" sz="1400" dirty="0"/>
          </a:p>
        </p:txBody>
      </p:sp>
      <p:sp>
        <p:nvSpPr>
          <p:cNvPr id="28" name="Rectángulo 27"/>
          <p:cNvSpPr/>
          <p:nvPr/>
        </p:nvSpPr>
        <p:spPr>
          <a:xfrm>
            <a:off x="4820874" y="5019097"/>
            <a:ext cx="1275126" cy="3963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Gestion de la informacion</a:t>
            </a:r>
            <a:endParaRPr lang="es-ES" sz="1400" dirty="0"/>
          </a:p>
        </p:txBody>
      </p:sp>
      <p:sp>
        <p:nvSpPr>
          <p:cNvPr id="29" name="Rectángulo 28"/>
          <p:cNvSpPr/>
          <p:nvPr/>
        </p:nvSpPr>
        <p:spPr>
          <a:xfrm>
            <a:off x="4779216" y="3636660"/>
            <a:ext cx="1303047" cy="3889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 smtClean="0"/>
              <a:t>Registro de la cuenta de usuario</a:t>
            </a:r>
            <a:endParaRPr lang="es-ES" sz="1200" dirty="0"/>
          </a:p>
        </p:txBody>
      </p:sp>
      <p:sp>
        <p:nvSpPr>
          <p:cNvPr id="30" name="Rectángulo 29"/>
          <p:cNvSpPr/>
          <p:nvPr/>
        </p:nvSpPr>
        <p:spPr>
          <a:xfrm>
            <a:off x="6482117" y="2299927"/>
            <a:ext cx="1275126" cy="3963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Busqueda de la informacion</a:t>
            </a:r>
            <a:endParaRPr lang="es-ES" sz="1400" dirty="0"/>
          </a:p>
        </p:txBody>
      </p:sp>
      <p:sp>
        <p:nvSpPr>
          <p:cNvPr id="31" name="Rectángulo 30"/>
          <p:cNvSpPr/>
          <p:nvPr/>
        </p:nvSpPr>
        <p:spPr>
          <a:xfrm>
            <a:off x="8272688" y="2291127"/>
            <a:ext cx="1621486" cy="3875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Gestion por medio de procesos</a:t>
            </a:r>
            <a:endParaRPr lang="es-ES" sz="1400" dirty="0"/>
          </a:p>
        </p:txBody>
      </p:sp>
      <p:sp>
        <p:nvSpPr>
          <p:cNvPr id="32" name="Rectángulo 31"/>
          <p:cNvSpPr/>
          <p:nvPr/>
        </p:nvSpPr>
        <p:spPr>
          <a:xfrm>
            <a:off x="8126267" y="3624074"/>
            <a:ext cx="1349637" cy="401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 smtClean="0"/>
              <a:t>Registro detallado de la informacion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6466702" y="3629234"/>
            <a:ext cx="1275126" cy="3963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Consultas de informacion</a:t>
            </a:r>
            <a:endParaRPr lang="es-ES" sz="1400" dirty="0"/>
          </a:p>
        </p:txBody>
      </p:sp>
      <p:sp>
        <p:nvSpPr>
          <p:cNvPr id="34" name="Rectángulo 33"/>
          <p:cNvSpPr/>
          <p:nvPr/>
        </p:nvSpPr>
        <p:spPr>
          <a:xfrm>
            <a:off x="8156641" y="4952295"/>
            <a:ext cx="1421704" cy="512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 smtClean="0"/>
              <a:t>Sistema de informacion finalizado</a:t>
            </a:r>
            <a:endParaRPr lang="es-ES" sz="1200" dirty="0"/>
          </a:p>
        </p:txBody>
      </p:sp>
      <p:sp>
        <p:nvSpPr>
          <p:cNvPr id="35" name="Rectángulo 34"/>
          <p:cNvSpPr/>
          <p:nvPr/>
        </p:nvSpPr>
        <p:spPr>
          <a:xfrm>
            <a:off x="6466702" y="5019098"/>
            <a:ext cx="1275126" cy="3963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 smtClean="0"/>
              <a:t>Control de calidad</a:t>
            </a:r>
            <a:endParaRPr lang="es-ES" sz="1400" dirty="0"/>
          </a:p>
        </p:txBody>
      </p:sp>
      <p:sp>
        <p:nvSpPr>
          <p:cNvPr id="37" name="Flecha curvada hacia la izquierda 36"/>
          <p:cNvSpPr/>
          <p:nvPr/>
        </p:nvSpPr>
        <p:spPr>
          <a:xfrm>
            <a:off x="10256780" y="1906570"/>
            <a:ext cx="955139" cy="3990564"/>
          </a:xfrm>
          <a:prstGeom prst="curvedLef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716640" y="3617829"/>
            <a:ext cx="1302124" cy="401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 smtClean="0"/>
              <a:t>Manual de usuario</a:t>
            </a:r>
            <a:endParaRPr lang="es-ES" sz="1200" dirty="0"/>
          </a:p>
        </p:txBody>
      </p:sp>
      <p:sp>
        <p:nvSpPr>
          <p:cNvPr id="38" name="CuadroTexto 37"/>
          <p:cNvSpPr txBox="1"/>
          <p:nvPr/>
        </p:nvSpPr>
        <p:spPr>
          <a:xfrm rot="16200000">
            <a:off x="713465" y="4687053"/>
            <a:ext cx="1079244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dirty="0" smtClean="0">
                <a:latin typeface="Adobe Garamond Pro Bold" panose="02020702060506020403" pitchFamily="18" charset="0"/>
              </a:rPr>
              <a:t>Mejorias</a:t>
            </a:r>
            <a:endParaRPr lang="es-ES" sz="1400" dirty="0">
              <a:latin typeface="Adobe Garamond Pro Bold" panose="02020702060506020403" pitchFamily="18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 rot="5400000">
            <a:off x="10848775" y="2270138"/>
            <a:ext cx="1079244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dirty="0" smtClean="0">
                <a:latin typeface="Adobe Garamond Pro Bold" panose="02020702060506020403" pitchFamily="18" charset="0"/>
              </a:rPr>
              <a:t>Mejorias</a:t>
            </a:r>
            <a:endParaRPr lang="es-ES" sz="1400" dirty="0">
              <a:latin typeface="Adobe Garamond Pro Bold" panose="02020702060506020403" pitchFamily="18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10825472" y="4932011"/>
            <a:ext cx="1079244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400" dirty="0" smtClean="0">
                <a:latin typeface="Adobe Garamond Pro Bold" panose="02020702060506020403" pitchFamily="18" charset="0"/>
              </a:rPr>
              <a:t>Mejorias</a:t>
            </a:r>
            <a:endParaRPr lang="es-ES" sz="1400" dirty="0">
              <a:latin typeface="Adobe Garamond Pro Bold" panose="02020702060506020403" pitchFamily="18" charset="0"/>
            </a:endParaRPr>
          </a:p>
        </p:txBody>
      </p:sp>
      <p:sp>
        <p:nvSpPr>
          <p:cNvPr id="41" name="Triángulo isósceles 40"/>
          <p:cNvSpPr/>
          <p:nvPr/>
        </p:nvSpPr>
        <p:spPr>
          <a:xfrm>
            <a:off x="4336728" y="5552270"/>
            <a:ext cx="4250724" cy="1097370"/>
          </a:xfrm>
          <a:prstGeom prst="triangle">
            <a:avLst>
              <a:gd name="adj" fmla="val 501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P</a:t>
            </a:r>
            <a:r>
              <a:rPr lang="es-419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roceso del </a:t>
            </a:r>
            <a:r>
              <a:rPr lang="es-419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proyecto</a:t>
            </a:r>
            <a:endParaRPr lang="es-ES" dirty="0">
              <a:solidFill>
                <a:srgbClr val="FF0000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4" name="Flecha a la derecha con muesca 3"/>
          <p:cNvSpPr/>
          <p:nvPr/>
        </p:nvSpPr>
        <p:spPr>
          <a:xfrm>
            <a:off x="425140" y="5464691"/>
            <a:ext cx="1077800" cy="708454"/>
          </a:xfrm>
          <a:prstGeom prst="notched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smtClean="0">
                <a:solidFill>
                  <a:schemeClr val="tx1"/>
                </a:solidFill>
              </a:rPr>
              <a:t>Entrada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3" name="Flecha a la derecha con muesca 42"/>
          <p:cNvSpPr/>
          <p:nvPr/>
        </p:nvSpPr>
        <p:spPr>
          <a:xfrm>
            <a:off x="10505662" y="5625521"/>
            <a:ext cx="1077800" cy="708454"/>
          </a:xfrm>
          <a:prstGeom prst="notched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smtClean="0">
                <a:solidFill>
                  <a:schemeClr val="tx1"/>
                </a:solidFill>
              </a:rPr>
              <a:t>Salida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11576917" y="1437517"/>
            <a:ext cx="364993" cy="3582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/>
          <p:cNvSpPr txBox="1"/>
          <p:nvPr/>
        </p:nvSpPr>
        <p:spPr>
          <a:xfrm rot="16200000">
            <a:off x="10481194" y="2618344"/>
            <a:ext cx="257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latin typeface="Adobe Garamond Pro Bold" panose="02020702060506020403" pitchFamily="18" charset="0"/>
              </a:rPr>
              <a:t>Respuesta del cliente</a:t>
            </a:r>
            <a:endParaRPr lang="es-ES" dirty="0">
              <a:latin typeface="Adobe Garamond Pro Bold" panose="02020702060506020403" pitchFamily="18" charset="0"/>
            </a:endParaRPr>
          </a:p>
        </p:txBody>
      </p:sp>
      <p:sp>
        <p:nvSpPr>
          <p:cNvPr id="5" name="Flecha arriba 4"/>
          <p:cNvSpPr/>
          <p:nvPr/>
        </p:nvSpPr>
        <p:spPr>
          <a:xfrm>
            <a:off x="5156712" y="4531461"/>
            <a:ext cx="548053" cy="350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arriba 45"/>
          <p:cNvSpPr/>
          <p:nvPr/>
        </p:nvSpPr>
        <p:spPr>
          <a:xfrm>
            <a:off x="6826040" y="4551848"/>
            <a:ext cx="548053" cy="350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lecha arriba 46"/>
          <p:cNvSpPr/>
          <p:nvPr/>
        </p:nvSpPr>
        <p:spPr>
          <a:xfrm>
            <a:off x="8605669" y="4531461"/>
            <a:ext cx="548053" cy="350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lecha arriba 47"/>
          <p:cNvSpPr/>
          <p:nvPr/>
        </p:nvSpPr>
        <p:spPr>
          <a:xfrm rot="10800000">
            <a:off x="5158715" y="2857460"/>
            <a:ext cx="548053" cy="350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 arriba 48"/>
          <p:cNvSpPr/>
          <p:nvPr/>
        </p:nvSpPr>
        <p:spPr>
          <a:xfrm rot="10800000">
            <a:off x="6826039" y="2887740"/>
            <a:ext cx="548053" cy="350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 arriba 49"/>
          <p:cNvSpPr/>
          <p:nvPr/>
        </p:nvSpPr>
        <p:spPr>
          <a:xfrm rot="10800000">
            <a:off x="8620884" y="2833698"/>
            <a:ext cx="548053" cy="3508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054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66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Adobe Garamond Pro Bold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IdEl .</dc:creator>
  <cp:lastModifiedBy>IdEl .</cp:lastModifiedBy>
  <cp:revision>15</cp:revision>
  <dcterms:created xsi:type="dcterms:W3CDTF">2016-11-16T14:48:31Z</dcterms:created>
  <dcterms:modified xsi:type="dcterms:W3CDTF">2016-12-02T15:07:31Z</dcterms:modified>
</cp:coreProperties>
</file>