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E0F-C32B-4C17-B1A5-DF6147B183B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F00-7BE9-450B-BAFB-60A78C3CF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8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E0F-C32B-4C17-B1A5-DF6147B183B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F00-7BE9-450B-BAFB-60A78C3CF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7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E0F-C32B-4C17-B1A5-DF6147B183B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F00-7BE9-450B-BAFB-60A78C3CF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E0F-C32B-4C17-B1A5-DF6147B183B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F00-7BE9-450B-BAFB-60A78C3CF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1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E0F-C32B-4C17-B1A5-DF6147B183B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F00-7BE9-450B-BAFB-60A78C3CF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6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E0F-C32B-4C17-B1A5-DF6147B183B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F00-7BE9-450B-BAFB-60A78C3CF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8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E0F-C32B-4C17-B1A5-DF6147B183B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F00-7BE9-450B-BAFB-60A78C3CF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E0F-C32B-4C17-B1A5-DF6147B183B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F00-7BE9-450B-BAFB-60A78C3CF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E0F-C32B-4C17-B1A5-DF6147B183B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F00-7BE9-450B-BAFB-60A78C3CF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9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E0F-C32B-4C17-B1A5-DF6147B183B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F00-7BE9-450B-BAFB-60A78C3CF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0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8E0F-C32B-4C17-B1A5-DF6147B183B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AF00-7BE9-450B-BAFB-60A78C3CF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4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A8E0F-C32B-4C17-B1A5-DF6147B183B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BAF00-7BE9-450B-BAFB-60A78C3CF1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" y="-13859"/>
            <a:ext cx="12178146" cy="6664041"/>
            <a:chOff x="-1" y="-13859"/>
            <a:chExt cx="12178146" cy="6664041"/>
          </a:xfrm>
        </p:grpSpPr>
        <p:pic>
          <p:nvPicPr>
            <p:cNvPr id="6" name="Picture 4" descr="Más de 100 imágenes gratis de Fondo De Halloween y Halloween - Pixaba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25091" cy="3325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Más de 100 imágenes gratis de Fondo De Halloween y Halloween - Pixaba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3325091"/>
              <a:ext cx="3325091" cy="3325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Más de 100 imágenes gratis de Fondo De Halloween y Halloween - Pixaba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090" y="-1"/>
              <a:ext cx="3325091" cy="3325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Más de 100 imágenes gratis de Fondo De Halloween y Halloween - Pixaba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089" y="3325089"/>
              <a:ext cx="3325091" cy="3325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Más de 100 imágenes gratis de Fondo De Halloween y Halloween - Pixaba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181" y="-2"/>
              <a:ext cx="3325091" cy="3325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Más de 100 imágenes gratis de Fondo De Halloween y Halloween - Pixaba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178" y="3297376"/>
              <a:ext cx="3325091" cy="3325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Más de 100 imágenes gratis de Fondo De Halloween y Halloween - Pixaba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750"/>
            <a:stretch/>
          </p:blipFill>
          <p:spPr bwMode="auto">
            <a:xfrm>
              <a:off x="9975268" y="-13859"/>
              <a:ext cx="2202877" cy="3325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Más de 100 imágenes gratis de Fondo De Halloween y Halloween - Pixaba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750"/>
            <a:stretch/>
          </p:blipFill>
          <p:spPr bwMode="auto">
            <a:xfrm>
              <a:off x="9975267" y="3269663"/>
              <a:ext cx="2202877" cy="3325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80" l="1000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9222" y="364538"/>
            <a:ext cx="5143500" cy="581025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192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" t="2755" r="13175" b="984"/>
          <a:stretch/>
        </p:blipFill>
        <p:spPr>
          <a:xfrm>
            <a:off x="0" y="13856"/>
            <a:ext cx="12219710" cy="6844144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13" b="95375" l="9250" r="96500">
                        <a14:foregroundMark x1="34917" y1="82000" x2="55417" y2="89063"/>
                        <a14:foregroundMark x1="66167" y1="79625" x2="41417" y2="86688"/>
                        <a14:foregroundMark x1="43833" y1="89313" x2="59667" y2="89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" t="9697" r="-538" b="4848"/>
          <a:stretch/>
        </p:blipFill>
        <p:spPr>
          <a:xfrm>
            <a:off x="2928503" y="249382"/>
            <a:ext cx="5800116" cy="660861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6119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71" y="0"/>
            <a:ext cx="12266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2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30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87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angel Amaya</dc:creator>
  <cp:lastModifiedBy>Juan Pablo angel Amaya</cp:lastModifiedBy>
  <cp:revision>3</cp:revision>
  <dcterms:created xsi:type="dcterms:W3CDTF">2022-10-05T18:47:22Z</dcterms:created>
  <dcterms:modified xsi:type="dcterms:W3CDTF">2022-10-05T19:07:45Z</dcterms:modified>
</cp:coreProperties>
</file>