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D4A50-59FD-4109-BE37-9169C97D26BF}" v="1733" dt="2022-02-09T09:13:10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2" d="100"/>
          <a:sy n="112" d="100"/>
        </p:scale>
        <p:origin x="5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Marín Bermúdez" userId="S::alejandro.ma35071@cesurformacion.com::2150fb69-652c-406e-9595-f3075b67d4f2" providerId="AD" clId="Web-{01FD4A50-59FD-4109-BE37-9169C97D26BF}"/>
    <pc:docChg chg="addSld delSld modSld">
      <pc:chgData name="Alejandro Marín Bermúdez" userId="S::alejandro.ma35071@cesurformacion.com::2150fb69-652c-406e-9595-f3075b67d4f2" providerId="AD" clId="Web-{01FD4A50-59FD-4109-BE37-9169C97D26BF}" dt="2022-02-09T09:13:10.330" v="1738" actId="1076"/>
      <pc:docMkLst>
        <pc:docMk/>
      </pc:docMkLst>
      <pc:sldChg chg="delSp modSp">
        <pc:chgData name="Alejandro Marín Bermúdez" userId="S::alejandro.ma35071@cesurformacion.com::2150fb69-652c-406e-9595-f3075b67d4f2" providerId="AD" clId="Web-{01FD4A50-59FD-4109-BE37-9169C97D26BF}" dt="2022-02-09T08:46:55.760" v="26" actId="1076"/>
        <pc:sldMkLst>
          <pc:docMk/>
          <pc:sldMk cId="553726541" sldId="256"/>
        </pc:sldMkLst>
        <pc:spChg chg="mod">
          <ac:chgData name="Alejandro Marín Bermúdez" userId="S::alejandro.ma35071@cesurformacion.com::2150fb69-652c-406e-9595-f3075b67d4f2" providerId="AD" clId="Web-{01FD4A50-59FD-4109-BE37-9169C97D26BF}" dt="2022-02-09T08:46:55.760" v="26" actId="1076"/>
          <ac:spMkLst>
            <pc:docMk/>
            <pc:sldMk cId="553726541" sldId="256"/>
            <ac:spMk id="2" creationId="{9FB28281-3783-403A-B1AB-0182A003DFE3}"/>
          </ac:spMkLst>
        </pc:spChg>
        <pc:spChg chg="del">
          <ac:chgData name="Alejandro Marín Bermúdez" userId="S::alejandro.ma35071@cesurformacion.com::2150fb69-652c-406e-9595-f3075b67d4f2" providerId="AD" clId="Web-{01FD4A50-59FD-4109-BE37-9169C97D26BF}" dt="2022-02-09T08:45:34.930" v="0"/>
          <ac:spMkLst>
            <pc:docMk/>
            <pc:sldMk cId="553726541" sldId="256"/>
            <ac:spMk id="3" creationId="{C4542EAC-8BF3-4BFD-9891-145BC49409C2}"/>
          </ac:spMkLst>
        </pc:spChg>
      </pc:sldChg>
      <pc:sldChg chg="modSp new">
        <pc:chgData name="Alejandro Marín Bermúdez" userId="S::alejandro.ma35071@cesurformacion.com::2150fb69-652c-406e-9595-f3075b67d4f2" providerId="AD" clId="Web-{01FD4A50-59FD-4109-BE37-9169C97D26BF}" dt="2022-02-09T08:50:58.422" v="245" actId="20577"/>
        <pc:sldMkLst>
          <pc:docMk/>
          <pc:sldMk cId="3684532508" sldId="257"/>
        </pc:sldMkLst>
        <pc:spChg chg="mod">
          <ac:chgData name="Alejandro Marín Bermúdez" userId="S::alejandro.ma35071@cesurformacion.com::2150fb69-652c-406e-9595-f3075b67d4f2" providerId="AD" clId="Web-{01FD4A50-59FD-4109-BE37-9169C97D26BF}" dt="2022-02-09T08:47:15.276" v="51" actId="1076"/>
          <ac:spMkLst>
            <pc:docMk/>
            <pc:sldMk cId="3684532508" sldId="257"/>
            <ac:spMk id="2" creationId="{2DE24030-190F-4DE7-84F7-E67A0AC9DE1F}"/>
          </ac:spMkLst>
        </pc:spChg>
        <pc:spChg chg="mod">
          <ac:chgData name="Alejandro Marín Bermúdez" userId="S::alejandro.ma35071@cesurformacion.com::2150fb69-652c-406e-9595-f3075b67d4f2" providerId="AD" clId="Web-{01FD4A50-59FD-4109-BE37-9169C97D26BF}" dt="2022-02-09T08:50:58.422" v="245" actId="20577"/>
          <ac:spMkLst>
            <pc:docMk/>
            <pc:sldMk cId="3684532508" sldId="257"/>
            <ac:spMk id="3" creationId="{79489F25-3EDC-4A6C-BDB6-816630C37366}"/>
          </ac:spMkLst>
        </pc:spChg>
      </pc:sldChg>
      <pc:sldChg chg="modSp new">
        <pc:chgData name="Alejandro Marín Bermúdez" userId="S::alejandro.ma35071@cesurformacion.com::2150fb69-652c-406e-9595-f3075b67d4f2" providerId="AD" clId="Web-{01FD4A50-59FD-4109-BE37-9169C97D26BF}" dt="2022-02-09T08:57:44.401" v="632" actId="20577"/>
        <pc:sldMkLst>
          <pc:docMk/>
          <pc:sldMk cId="3014343756" sldId="258"/>
        </pc:sldMkLst>
        <pc:spChg chg="mod">
          <ac:chgData name="Alejandro Marín Bermúdez" userId="S::alejandro.ma35071@cesurformacion.com::2150fb69-652c-406e-9595-f3075b67d4f2" providerId="AD" clId="Web-{01FD4A50-59FD-4109-BE37-9169C97D26BF}" dt="2022-02-09T08:51:21.641" v="274" actId="1076"/>
          <ac:spMkLst>
            <pc:docMk/>
            <pc:sldMk cId="3014343756" sldId="258"/>
            <ac:spMk id="2" creationId="{6067648B-ECA5-4115-87CA-3AFE16F9FE1E}"/>
          </ac:spMkLst>
        </pc:spChg>
        <pc:spChg chg="mod">
          <ac:chgData name="Alejandro Marín Bermúdez" userId="S::alejandro.ma35071@cesurformacion.com::2150fb69-652c-406e-9595-f3075b67d4f2" providerId="AD" clId="Web-{01FD4A50-59FD-4109-BE37-9169C97D26BF}" dt="2022-02-09T08:57:44.401" v="632" actId="20577"/>
          <ac:spMkLst>
            <pc:docMk/>
            <pc:sldMk cId="3014343756" sldId="258"/>
            <ac:spMk id="3" creationId="{EEF8720D-0807-45EB-A2F2-3AFFEB2B7C23}"/>
          </ac:spMkLst>
        </pc:spChg>
      </pc:sldChg>
      <pc:sldChg chg="modSp new">
        <pc:chgData name="Alejandro Marín Bermúdez" userId="S::alejandro.ma35071@cesurformacion.com::2150fb69-652c-406e-9595-f3075b67d4f2" providerId="AD" clId="Web-{01FD4A50-59FD-4109-BE37-9169C97D26BF}" dt="2022-02-09T09:01:02.343" v="847" actId="20577"/>
        <pc:sldMkLst>
          <pc:docMk/>
          <pc:sldMk cId="722529358" sldId="259"/>
        </pc:sldMkLst>
        <pc:spChg chg="mod">
          <ac:chgData name="Alejandro Marín Bermúdez" userId="S::alejandro.ma35071@cesurformacion.com::2150fb69-652c-406e-9595-f3075b67d4f2" providerId="AD" clId="Web-{01FD4A50-59FD-4109-BE37-9169C97D26BF}" dt="2022-02-09T08:58:27.574" v="645" actId="1076"/>
          <ac:spMkLst>
            <pc:docMk/>
            <pc:sldMk cId="722529358" sldId="259"/>
            <ac:spMk id="2" creationId="{F2890AD7-86F1-4B51-93E4-0C67A773EEEB}"/>
          </ac:spMkLst>
        </pc:spChg>
        <pc:spChg chg="mod">
          <ac:chgData name="Alejandro Marín Bermúdez" userId="S::alejandro.ma35071@cesurformacion.com::2150fb69-652c-406e-9595-f3075b67d4f2" providerId="AD" clId="Web-{01FD4A50-59FD-4109-BE37-9169C97D26BF}" dt="2022-02-09T09:01:02.343" v="847" actId="20577"/>
          <ac:spMkLst>
            <pc:docMk/>
            <pc:sldMk cId="722529358" sldId="259"/>
            <ac:spMk id="3" creationId="{8C94013F-EABE-40E6-B1AA-23CDA6307234}"/>
          </ac:spMkLst>
        </pc:spChg>
      </pc:sldChg>
      <pc:sldChg chg="modSp new">
        <pc:chgData name="Alejandro Marín Bermúdez" userId="S::alejandro.ma35071@cesurformacion.com::2150fb69-652c-406e-9595-f3075b67d4f2" providerId="AD" clId="Web-{01FD4A50-59FD-4109-BE37-9169C97D26BF}" dt="2022-02-09T09:04:48.708" v="1127" actId="20577"/>
        <pc:sldMkLst>
          <pc:docMk/>
          <pc:sldMk cId="3802058089" sldId="260"/>
        </pc:sldMkLst>
        <pc:spChg chg="mod">
          <ac:chgData name="Alejandro Marín Bermúdez" userId="S::alejandro.ma35071@cesurformacion.com::2150fb69-652c-406e-9595-f3075b67d4f2" providerId="AD" clId="Web-{01FD4A50-59FD-4109-BE37-9169C97D26BF}" dt="2022-02-09T09:01:16.844" v="867" actId="1076"/>
          <ac:spMkLst>
            <pc:docMk/>
            <pc:sldMk cId="3802058089" sldId="260"/>
            <ac:spMk id="2" creationId="{BACDC9C8-E8B5-407A-9CFF-EAA33840E33D}"/>
          </ac:spMkLst>
        </pc:spChg>
        <pc:spChg chg="mod">
          <ac:chgData name="Alejandro Marín Bermúdez" userId="S::alejandro.ma35071@cesurformacion.com::2150fb69-652c-406e-9595-f3075b67d4f2" providerId="AD" clId="Web-{01FD4A50-59FD-4109-BE37-9169C97D26BF}" dt="2022-02-09T09:04:48.708" v="1127" actId="20577"/>
          <ac:spMkLst>
            <pc:docMk/>
            <pc:sldMk cId="3802058089" sldId="260"/>
            <ac:spMk id="3" creationId="{512CFC2E-A2A1-44DE-A24F-BB942871F8F3}"/>
          </ac:spMkLst>
        </pc:spChg>
      </pc:sldChg>
      <pc:sldChg chg="new del">
        <pc:chgData name="Alejandro Marín Bermúdez" userId="S::alejandro.ma35071@cesurformacion.com::2150fb69-652c-406e-9595-f3075b67d4f2" providerId="AD" clId="Web-{01FD4A50-59FD-4109-BE37-9169C97D26BF}" dt="2022-02-09T09:04:56.458" v="1129"/>
        <pc:sldMkLst>
          <pc:docMk/>
          <pc:sldMk cId="1182297045" sldId="261"/>
        </pc:sldMkLst>
      </pc:sldChg>
      <pc:sldChg chg="modSp new">
        <pc:chgData name="Alejandro Marín Bermúdez" userId="S::alejandro.ma35071@cesurformacion.com::2150fb69-652c-406e-9595-f3075b67d4f2" providerId="AD" clId="Web-{01FD4A50-59FD-4109-BE37-9169C97D26BF}" dt="2022-02-09T09:06:55.899" v="1211" actId="20577"/>
        <pc:sldMkLst>
          <pc:docMk/>
          <pc:sldMk cId="3554863629" sldId="261"/>
        </pc:sldMkLst>
        <pc:spChg chg="mod">
          <ac:chgData name="Alejandro Marín Bermúdez" userId="S::alejandro.ma35071@cesurformacion.com::2150fb69-652c-406e-9595-f3075b67d4f2" providerId="AD" clId="Web-{01FD4A50-59FD-4109-BE37-9169C97D26BF}" dt="2022-02-09T09:05:53.897" v="1158" actId="20577"/>
          <ac:spMkLst>
            <pc:docMk/>
            <pc:sldMk cId="3554863629" sldId="261"/>
            <ac:spMk id="2" creationId="{F10835DE-D73F-447C-9E3D-C53083C82EBF}"/>
          </ac:spMkLst>
        </pc:spChg>
        <pc:spChg chg="mod">
          <ac:chgData name="Alejandro Marín Bermúdez" userId="S::alejandro.ma35071@cesurformacion.com::2150fb69-652c-406e-9595-f3075b67d4f2" providerId="AD" clId="Web-{01FD4A50-59FD-4109-BE37-9169C97D26BF}" dt="2022-02-09T09:06:55.899" v="1211" actId="20577"/>
          <ac:spMkLst>
            <pc:docMk/>
            <pc:sldMk cId="3554863629" sldId="261"/>
            <ac:spMk id="3" creationId="{A19D9941-9926-4FEC-B1C1-01EFB935B579}"/>
          </ac:spMkLst>
        </pc:spChg>
      </pc:sldChg>
      <pc:sldChg chg="modSp new">
        <pc:chgData name="Alejandro Marín Bermúdez" userId="S::alejandro.ma35071@cesurformacion.com::2150fb69-652c-406e-9595-f3075b67d4f2" providerId="AD" clId="Web-{01FD4A50-59FD-4109-BE37-9169C97D26BF}" dt="2022-02-09T09:09:41.872" v="1388" actId="20577"/>
        <pc:sldMkLst>
          <pc:docMk/>
          <pc:sldMk cId="3821662085" sldId="262"/>
        </pc:sldMkLst>
        <pc:spChg chg="mod">
          <ac:chgData name="Alejandro Marín Bermúdez" userId="S::alejandro.ma35071@cesurformacion.com::2150fb69-652c-406e-9595-f3075b67d4f2" providerId="AD" clId="Web-{01FD4A50-59FD-4109-BE37-9169C97D26BF}" dt="2022-02-09T09:07:15.274" v="1232" actId="1076"/>
          <ac:spMkLst>
            <pc:docMk/>
            <pc:sldMk cId="3821662085" sldId="262"/>
            <ac:spMk id="2" creationId="{532157F1-C8F0-4EB4-BEDC-5843A75D69C9}"/>
          </ac:spMkLst>
        </pc:spChg>
        <pc:spChg chg="mod">
          <ac:chgData name="Alejandro Marín Bermúdez" userId="S::alejandro.ma35071@cesurformacion.com::2150fb69-652c-406e-9595-f3075b67d4f2" providerId="AD" clId="Web-{01FD4A50-59FD-4109-BE37-9169C97D26BF}" dt="2022-02-09T09:09:41.872" v="1388" actId="20577"/>
          <ac:spMkLst>
            <pc:docMk/>
            <pc:sldMk cId="3821662085" sldId="262"/>
            <ac:spMk id="3" creationId="{9E70D408-93F6-4E8D-90A9-8292ABF7DD6F}"/>
          </ac:spMkLst>
        </pc:spChg>
      </pc:sldChg>
      <pc:sldChg chg="modSp new">
        <pc:chgData name="Alejandro Marín Bermúdez" userId="S::alejandro.ma35071@cesurformacion.com::2150fb69-652c-406e-9595-f3075b67d4f2" providerId="AD" clId="Web-{01FD4A50-59FD-4109-BE37-9169C97D26BF}" dt="2022-02-09T09:13:10.330" v="1738" actId="1076"/>
        <pc:sldMkLst>
          <pc:docMk/>
          <pc:sldMk cId="625229793" sldId="263"/>
        </pc:sldMkLst>
        <pc:spChg chg="mod">
          <ac:chgData name="Alejandro Marín Bermúdez" userId="S::alejandro.ma35071@cesurformacion.com::2150fb69-652c-406e-9595-f3075b67d4f2" providerId="AD" clId="Web-{01FD4A50-59FD-4109-BE37-9169C97D26BF}" dt="2022-02-09T09:09:55.575" v="1398" actId="1076"/>
          <ac:spMkLst>
            <pc:docMk/>
            <pc:sldMk cId="625229793" sldId="263"/>
            <ac:spMk id="2" creationId="{78F345B0-AD9C-473D-804E-5C2372C05839}"/>
          </ac:spMkLst>
        </pc:spChg>
        <pc:spChg chg="mod">
          <ac:chgData name="Alejandro Marín Bermúdez" userId="S::alejandro.ma35071@cesurformacion.com::2150fb69-652c-406e-9595-f3075b67d4f2" providerId="AD" clId="Web-{01FD4A50-59FD-4109-BE37-9169C97D26BF}" dt="2022-02-09T09:13:10.330" v="1738" actId="1076"/>
          <ac:spMkLst>
            <pc:docMk/>
            <pc:sldMk cId="625229793" sldId="263"/>
            <ac:spMk id="3" creationId="{112685D8-8C33-44EF-A78B-A027A4CB5A9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5C380F-B986-440E-A941-F81B9E0984E3}" type="datetime1">
              <a:rPr lang="es-ES" smtClean="0"/>
              <a:t>09/02/2022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8ED417-72B0-400E-9505-0FABEF441596}" type="datetime1">
              <a:rPr lang="es-ES" noProof="0" smtClean="0"/>
              <a:t>09/02/2022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3FD88-36EB-4292-BB42-746973C0F48E}" type="datetime1">
              <a:rPr lang="es-ES" noProof="0" smtClean="0"/>
              <a:t>09/02/2022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Cuadro de texto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965914-9746-4B75-A8B7-635113FF0084}" type="datetime1">
              <a:rPr lang="es-ES" noProof="0" smtClean="0"/>
              <a:t>09/02/2022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ángulo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93BF7E-FEBA-41D9-8183-422E96B995DE}" type="datetime1">
              <a:rPr lang="es-ES" noProof="0" smtClean="0"/>
              <a:t>09/02/2022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A7F79-F7AA-4C8C-9186-21D11DCBB42B}" type="datetime1">
              <a:rPr lang="es-ES" noProof="0" smtClean="0"/>
              <a:t>09/02/2022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7" name="Cuadro de texto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ángulo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uadro de texto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2736BC-87A6-4A7F-992B-09556D9CE345}" type="datetime1">
              <a:rPr lang="es-ES" noProof="0" smtClean="0"/>
              <a:t>09/02/2022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ángulo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FC19E-8E84-4F9B-8254-611B6042A7AD}" type="datetime1">
              <a:rPr lang="es-ES" noProof="0" smtClean="0"/>
              <a:t>09/02/2022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0" name="Cuadro de texto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ángulo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uadro de texto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EFA77-04B7-424E-B99A-3AB1D0021EAF}" type="datetime1">
              <a:rPr lang="es-ES" noProof="0" smtClean="0"/>
              <a:t>09/02/2022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ángulo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7D41E-8EB7-41ED-96B9-F8DE5319F0FD}" type="datetime1">
              <a:rPr lang="es-ES" noProof="0" smtClean="0"/>
              <a:t>09/02/2022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Cuadro de texto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E8EB80-1712-4AE0-9696-FFF05A466073}" type="datetime1">
              <a:rPr lang="es-ES" noProof="0" smtClean="0"/>
              <a:t>09/02/2022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ángulo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uadro de texto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23E2C1-0BF4-4450-8FCA-2D9C05211E03}" type="datetime1">
              <a:rPr lang="es-ES" noProof="0" smtClean="0"/>
              <a:t>09/02/2022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ángulo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Cuadro de texto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20CF75-C9EB-4923-8504-823E1357C133}" type="datetime1">
              <a:rPr lang="es-ES" noProof="0" smtClean="0"/>
              <a:t>09/02/2022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  <a:p>
            <a:pPr lvl="5" rtl="0"/>
            <a:r>
              <a:rPr lang="es-ES" noProof="0"/>
              <a:t>Sexto nivel</a:t>
            </a:r>
          </a:p>
          <a:p>
            <a:pPr lvl="6" rtl="0"/>
            <a:r>
              <a:rPr lang="es-ES" noProof="0"/>
              <a:t>Séptimo nivel</a:t>
            </a:r>
          </a:p>
          <a:p>
            <a:pPr lvl="7" rtl="0"/>
            <a:r>
              <a:rPr lang="es-ES" noProof="0"/>
              <a:t>Octavo nivel</a:t>
            </a:r>
          </a:p>
          <a:p>
            <a:pPr lvl="8" rtl="0"/>
            <a:r>
              <a:rPr lang="es-ES" noProof="0"/>
              <a:t>Noveno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6CA7AF09-DB89-44A4-ACD6-360CE1A220F1}" type="datetime1">
              <a:rPr lang="es-ES" noProof="0" smtClean="0"/>
              <a:t>09/02/2022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7" name="Rectángulo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27" y="3428998"/>
            <a:ext cx="5518066" cy="2268559"/>
          </a:xfrm>
        </p:spPr>
        <p:txBody>
          <a:bodyPr rtlCol="0">
            <a:normAutofit fontScale="90000"/>
          </a:bodyPr>
          <a:lstStyle/>
          <a:p>
            <a:r>
              <a:rPr lang="es-ES" dirty="0">
                <a:cs typeface="Arial"/>
              </a:rPr>
              <a:t>XPATH y Bases de datos XML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24030-190F-4DE7-84F7-E67A0AC9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185" y="750547"/>
            <a:ext cx="7958331" cy="1077229"/>
          </a:xfrm>
        </p:spPr>
        <p:txBody>
          <a:bodyPr/>
          <a:lstStyle/>
          <a:p>
            <a:r>
              <a:rPr lang="es-ES" dirty="0">
                <a:cs typeface="Arial"/>
              </a:rPr>
              <a:t>¿Qué es una base de datos XML?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89F25-3EDC-4A6C-BDB6-816630C3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505" y="1822078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cs typeface="Arial" panose="020B0604020202020204"/>
              </a:rPr>
              <a:t>Es un método de almacenamiento de información que permite albergar datos en formato XML.</a:t>
            </a:r>
          </a:p>
          <a:p>
            <a:pPr marL="0" indent="0">
              <a:buNone/>
            </a:pPr>
            <a:r>
              <a:rPr lang="es-ES" dirty="0">
                <a:cs typeface="Arial" panose="020B0604020202020204"/>
              </a:rPr>
              <a:t>Suele consistir en bases de datos de tipo documental y permiten que los datos en XML sean organizados y exportados.</a:t>
            </a:r>
          </a:p>
          <a:p>
            <a:pPr marL="0" indent="0">
              <a:buNone/>
            </a:pPr>
            <a:r>
              <a:rPr lang="es-ES" dirty="0">
                <a:cs typeface="Arial" panose="020B0604020202020204"/>
              </a:rPr>
              <a:t>XML no es un gestor de bases de datos, pero nos permite crear reglas y relaciones semánticas sencillas.</a:t>
            </a:r>
          </a:p>
        </p:txBody>
      </p:sp>
    </p:spTree>
    <p:extLst>
      <p:ext uri="{BB962C8B-B14F-4D97-AF65-F5344CB8AC3E}">
        <p14:creationId xmlns:p14="http://schemas.microsoft.com/office/powerpoint/2010/main" val="368453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7648B-ECA5-4115-87CA-3AFE16F9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695" y="721792"/>
            <a:ext cx="7958331" cy="1077229"/>
          </a:xfrm>
        </p:spPr>
        <p:txBody>
          <a:bodyPr/>
          <a:lstStyle/>
          <a:p>
            <a:r>
              <a:rPr lang="es-ES" dirty="0">
                <a:cs typeface="Arial"/>
              </a:rPr>
              <a:t>Características de las bases de Datos XML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F8720D-0807-45EB-A2F2-3AFFEB2B7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505" y="2008984"/>
            <a:ext cx="7796540" cy="39978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s-ES" dirty="0">
              <a:cs typeface="Arial"/>
            </a:endParaRPr>
          </a:p>
          <a:p>
            <a:pPr marL="344170" indent="-344170"/>
            <a:r>
              <a:rPr lang="es-ES" dirty="0">
                <a:cs typeface="Arial"/>
              </a:rPr>
              <a:t>1. Emplean el lenguaje XML o Extensible "</a:t>
            </a:r>
            <a:r>
              <a:rPr lang="es-ES" dirty="0" err="1">
                <a:cs typeface="Arial"/>
              </a:rPr>
              <a:t>Markup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Language</a:t>
            </a:r>
            <a:r>
              <a:rPr lang="es-ES" dirty="0">
                <a:cs typeface="Arial"/>
              </a:rPr>
              <a:t>", un metalenguaje ideado por W3C para el almacenamiento de datos de gorma legible </a:t>
            </a:r>
          </a:p>
          <a:p>
            <a:pPr marL="344170" indent="-344170"/>
            <a:r>
              <a:rPr lang="es-ES" dirty="0">
                <a:cs typeface="Arial"/>
              </a:rPr>
              <a:t>2. La información se dispone de forma jerárquica.</a:t>
            </a:r>
          </a:p>
          <a:p>
            <a:pPr marL="344170" indent="-344170"/>
            <a:r>
              <a:rPr lang="es-ES" dirty="0">
                <a:cs typeface="Arial"/>
              </a:rPr>
              <a:t>3. Los fatos incorporan etiquetas y marcajes que definen a los datos.</a:t>
            </a:r>
          </a:p>
          <a:p>
            <a:pPr marL="344170" indent="-344170"/>
            <a:r>
              <a:rPr lang="es-ES" dirty="0">
                <a:cs typeface="Arial"/>
              </a:rPr>
              <a:t>4. Las bases de datos que utilizan XML pueden albergar diferentes tipos de datos.</a:t>
            </a:r>
          </a:p>
          <a:p>
            <a:pPr marL="344170" indent="-344170"/>
            <a:r>
              <a:rPr lang="es-ES" dirty="0">
                <a:cs typeface="Arial"/>
              </a:rPr>
              <a:t>5. Los datos son presentados en orden.</a:t>
            </a:r>
          </a:p>
          <a:p>
            <a:pPr marL="344170" indent="-344170"/>
            <a:endParaRPr lang="es-E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434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90AD7-86F1-4B51-93E4-0C67A773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12" y="808056"/>
            <a:ext cx="7958331" cy="1077229"/>
          </a:xfrm>
        </p:spPr>
        <p:txBody>
          <a:bodyPr/>
          <a:lstStyle/>
          <a:p>
            <a:r>
              <a:rPr lang="es-ES" dirty="0">
                <a:cs typeface="Arial"/>
              </a:rPr>
              <a:t>Ventajas de las bases de datos XML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4013F-EABE-40E6-B1AA-23CDA630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505" y="2037739"/>
            <a:ext cx="7796540" cy="3997828"/>
          </a:xfrm>
        </p:spPr>
        <p:txBody>
          <a:bodyPr>
            <a:normAutofit fontScale="85000" lnSpcReduction="10000"/>
          </a:bodyPr>
          <a:lstStyle/>
          <a:p>
            <a:pPr marL="344170" indent="-344170"/>
            <a:r>
              <a:rPr lang="es-ES" dirty="0">
                <a:cs typeface="Arial"/>
              </a:rPr>
              <a:t>Son fáciles de leer</a:t>
            </a:r>
            <a:endParaRPr lang="es-ES" dirty="0"/>
          </a:p>
          <a:p>
            <a:pPr marL="344170" indent="-344170"/>
            <a:r>
              <a:rPr lang="es-ES" dirty="0">
                <a:cs typeface="Arial"/>
              </a:rPr>
              <a:t>Los documentos XML son sencillos de procesar</a:t>
            </a:r>
          </a:p>
          <a:p>
            <a:pPr marL="344170" indent="-344170"/>
            <a:r>
              <a:rPr lang="es-ES" dirty="0">
                <a:cs typeface="Arial"/>
              </a:rPr>
              <a:t>Es un lenguaje que tiene una gran compatibilidad con SGML</a:t>
            </a:r>
          </a:p>
          <a:p>
            <a:pPr marL="344170" indent="-344170"/>
            <a:r>
              <a:rPr lang="es-ES" dirty="0">
                <a:cs typeface="Arial"/>
              </a:rPr>
              <a:t>EL lenguaje XML es sencillo de estructurar con lo que se pueden diferenciar fácilmente.</a:t>
            </a:r>
          </a:p>
          <a:p>
            <a:pPr marL="344170" indent="-344170"/>
            <a:r>
              <a:rPr lang="es-ES" dirty="0">
                <a:cs typeface="Arial"/>
              </a:rPr>
              <a:t>Se puede importar y exportar a otras aplicaciones, programas y formatos</a:t>
            </a:r>
          </a:p>
          <a:p>
            <a:pPr marL="344170" indent="-344170"/>
            <a:r>
              <a:rPr lang="es-ES" dirty="0">
                <a:cs typeface="Arial"/>
              </a:rPr>
              <a:t>Existe analizadores para corregir la sintaxis.</a:t>
            </a:r>
          </a:p>
          <a:p>
            <a:pPr marL="344170" indent="-344170"/>
            <a:r>
              <a:rPr lang="es-ES" dirty="0">
                <a:cs typeface="Arial"/>
              </a:rPr>
              <a:t>Los documentos se pueden actualizar simplemente añadiendo nuevas etiquetas</a:t>
            </a:r>
          </a:p>
          <a:p>
            <a:pPr marL="344170" indent="-344170"/>
            <a:endParaRPr lang="es-E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52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DC9C8-E8B5-407A-9CFF-EAA33840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884" y="808056"/>
            <a:ext cx="7958331" cy="1077229"/>
          </a:xfrm>
        </p:spPr>
        <p:txBody>
          <a:bodyPr/>
          <a:lstStyle/>
          <a:p>
            <a:r>
              <a:rPr lang="es-ES" dirty="0">
                <a:cs typeface="Arial"/>
              </a:rPr>
              <a:t>Desventajas de las bases de datos XML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2CFC2E-A2A1-44DE-A24F-BB942871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505" y="2008984"/>
            <a:ext cx="7796540" cy="3997828"/>
          </a:xfrm>
        </p:spPr>
        <p:txBody>
          <a:bodyPr>
            <a:normAutofit fontScale="92500" lnSpcReduction="10000"/>
          </a:bodyPr>
          <a:lstStyle/>
          <a:p>
            <a:pPr marL="344170" indent="-344170"/>
            <a:r>
              <a:rPr lang="es-ES" dirty="0">
                <a:cs typeface="Arial"/>
              </a:rPr>
              <a:t>Son más lentas y requieren que los datos estén comprimidos para funcionar más rápidamente.</a:t>
            </a:r>
            <a:endParaRPr lang="es-ES" dirty="0" err="1"/>
          </a:p>
          <a:p>
            <a:pPr marL="344170" indent="-344170"/>
            <a:r>
              <a:rPr lang="es-ES" dirty="0">
                <a:cs typeface="Arial"/>
              </a:rPr>
              <a:t>Las búsquedas son más lentas que en una base de datos relacional.</a:t>
            </a:r>
          </a:p>
          <a:p>
            <a:pPr marL="344170" indent="-344170"/>
            <a:r>
              <a:rPr lang="es-ES" dirty="0">
                <a:cs typeface="Arial"/>
              </a:rPr>
              <a:t>Existe cierta limitación en cuanto a los gestores de bases de datos que pueden utilizar el lenguaje XML</a:t>
            </a:r>
          </a:p>
          <a:p>
            <a:pPr marL="344170" indent="-344170"/>
            <a:r>
              <a:rPr lang="es-ES" dirty="0">
                <a:cs typeface="Arial"/>
              </a:rPr>
              <a:t>Las bases de datos creadas con documentos XML no están preparadas para el almacenamiento de información a largar plazo</a:t>
            </a:r>
          </a:p>
          <a:p>
            <a:pPr marL="344170" indent="-344170"/>
            <a:r>
              <a:rPr lang="es-ES" dirty="0">
                <a:cs typeface="Arial"/>
              </a:rPr>
              <a:t>Pueden existir problemas para garantizar la seguridad de los datos.</a:t>
            </a:r>
          </a:p>
        </p:txBody>
      </p:sp>
    </p:spTree>
    <p:extLst>
      <p:ext uri="{BB962C8B-B14F-4D97-AF65-F5344CB8AC3E}">
        <p14:creationId xmlns:p14="http://schemas.microsoft.com/office/powerpoint/2010/main" val="380205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835DE-D73F-447C-9E3D-C53083C8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695" y="736169"/>
            <a:ext cx="7958331" cy="1077229"/>
          </a:xfrm>
        </p:spPr>
        <p:txBody>
          <a:bodyPr/>
          <a:lstStyle/>
          <a:p>
            <a:r>
              <a:rPr lang="es-ES" dirty="0">
                <a:cs typeface="Arial"/>
              </a:rPr>
              <a:t>XML bases de datos activada</a:t>
            </a:r>
            <a:br>
              <a:rPr lang="es-ES" dirty="0">
                <a:cs typeface="Arial"/>
              </a:rPr>
            </a:b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9D9941-9926-4FEC-B1C1-01EFB935B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505" y="2109626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cs typeface="Arial"/>
              </a:rPr>
              <a:t>Base de datos relacionales</a:t>
            </a:r>
          </a:p>
          <a:p>
            <a:pPr marL="0" indent="0">
              <a:buNone/>
            </a:pPr>
            <a:r>
              <a:rPr lang="es-ES" dirty="0">
                <a:cs typeface="Arial"/>
              </a:rPr>
              <a:t>Permite obtener los resultados de las consultas en formato XML </a:t>
            </a:r>
          </a:p>
        </p:txBody>
      </p:sp>
    </p:spTree>
    <p:extLst>
      <p:ext uri="{BB962C8B-B14F-4D97-AF65-F5344CB8AC3E}">
        <p14:creationId xmlns:p14="http://schemas.microsoft.com/office/powerpoint/2010/main" val="355486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157F1-C8F0-4EB4-BEDC-5843A75D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921" y="750547"/>
            <a:ext cx="7958331" cy="1077229"/>
          </a:xfrm>
        </p:spPr>
        <p:txBody>
          <a:bodyPr/>
          <a:lstStyle/>
          <a:p>
            <a:r>
              <a:rPr lang="es-ES" dirty="0">
                <a:cs typeface="Arial"/>
              </a:rPr>
              <a:t>Base de datos XML nativa(NXD)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0D408-93F6-4E8D-90A9-8292ABF7D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505" y="2109625"/>
            <a:ext cx="7796540" cy="3997828"/>
          </a:xfrm>
        </p:spPr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No posee campos ni tablas al contrario que las XML activada</a:t>
            </a:r>
          </a:p>
          <a:p>
            <a:pPr marL="344170" indent="-344170"/>
            <a:r>
              <a:rPr lang="es-ES" dirty="0">
                <a:cs typeface="Arial"/>
              </a:rPr>
              <a:t>Almacena documentos XML</a:t>
            </a:r>
          </a:p>
          <a:p>
            <a:pPr marL="344170" indent="-344170"/>
            <a:r>
              <a:rPr lang="es-ES" dirty="0">
                <a:cs typeface="Arial"/>
              </a:rPr>
              <a:t>Guardan y recuperan documentos de la misma manera que haría un XML</a:t>
            </a:r>
          </a:p>
          <a:p>
            <a:pPr marL="344170" indent="-344170"/>
            <a:r>
              <a:rPr lang="es-ES" dirty="0">
                <a:cs typeface="Arial"/>
              </a:rPr>
              <a:t>Es necesario utilizar modelos capaces de construir expresiones que puedan procesar un documento XML</a:t>
            </a:r>
          </a:p>
        </p:txBody>
      </p:sp>
    </p:spTree>
    <p:extLst>
      <p:ext uri="{BB962C8B-B14F-4D97-AF65-F5344CB8AC3E}">
        <p14:creationId xmlns:p14="http://schemas.microsoft.com/office/powerpoint/2010/main" val="382166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345B0-AD9C-473D-804E-5C2372C0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18" y="750547"/>
            <a:ext cx="7958331" cy="1077229"/>
          </a:xfrm>
        </p:spPr>
        <p:txBody>
          <a:bodyPr/>
          <a:lstStyle/>
          <a:p>
            <a:r>
              <a:rPr lang="es-ES">
                <a:cs typeface="Arial"/>
              </a:rPr>
              <a:t>Diferencia entre los dos tipos 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2685D8-8C33-44EF-A78B-A027A4CB5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846" y="1822078"/>
            <a:ext cx="7954690" cy="4486658"/>
          </a:xfrm>
        </p:spPr>
        <p:txBody>
          <a:bodyPr>
            <a:normAutofit lnSpcReduction="10000"/>
          </a:bodyPr>
          <a:lstStyle/>
          <a:p>
            <a:pPr marL="344170" indent="-344170"/>
            <a:r>
              <a:rPr lang="es-ES" dirty="0">
                <a:cs typeface="Arial"/>
              </a:rPr>
              <a:t>Las bases de datos que emplean XML, se organizan la información de manera jerárquica y las relacionales de manera lógica</a:t>
            </a:r>
          </a:p>
          <a:p>
            <a:pPr marL="344170" indent="-344170"/>
            <a:r>
              <a:rPr lang="es-ES" dirty="0">
                <a:cs typeface="Arial"/>
              </a:rPr>
              <a:t>En las bases de datos NoSQL que utilizan lenguaje XML los datos contienen etiquetas que describen a los propios datos. En cambio, esto no ocurre en las bases de datos relacionales.</a:t>
            </a:r>
          </a:p>
          <a:p>
            <a:pPr marL="344170" indent="-344170"/>
            <a:r>
              <a:rPr lang="es-ES" dirty="0">
                <a:cs typeface="Arial"/>
              </a:rPr>
              <a:t>Un mismo documento de una base de datos XML puede contener diferentes tipos de datos y en las relacionales la tipología de los datos dependen de la definición de la columna.</a:t>
            </a:r>
          </a:p>
          <a:p>
            <a:pPr marL="344170" indent="-344170"/>
            <a:r>
              <a:rPr lang="es-ES" dirty="0">
                <a:cs typeface="Arial"/>
              </a:rPr>
              <a:t>En una base de datos XML los datos son presentados en orden y en la relacional no quedan definido</a:t>
            </a:r>
          </a:p>
          <a:p>
            <a:pPr marL="344170" indent="-344170"/>
            <a:endParaRPr lang="es-E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5229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Panorámica</PresentationFormat>
  <Paragraphs>1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Madison</vt:lpstr>
      <vt:lpstr>XPATH y Bases de datos XML</vt:lpstr>
      <vt:lpstr>¿Qué es una base de datos XML?</vt:lpstr>
      <vt:lpstr>Características de las bases de Datos XML</vt:lpstr>
      <vt:lpstr>Ventajas de las bases de datos XML</vt:lpstr>
      <vt:lpstr>Desventajas de las bases de datos XML</vt:lpstr>
      <vt:lpstr>XML bases de datos activada </vt:lpstr>
      <vt:lpstr>Base de datos XML nativa(NXD)</vt:lpstr>
      <vt:lpstr>Diferencia entre los dos tipos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181</cp:revision>
  <dcterms:created xsi:type="dcterms:W3CDTF">2022-02-09T08:45:17Z</dcterms:created>
  <dcterms:modified xsi:type="dcterms:W3CDTF">2022-02-09T09:13:13Z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