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097E3-0A39-A739-CD3E-317AA93B9D90}" v="1561" dt="2022-02-13T11:04:18.425"/>
    <p1510:client id="{73EB38C9-37E5-2835-B54D-4B1CE3E3033E}" v="1400" dt="2022-02-12T17:49:37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Marín Bermúdez" userId="S::alejandro.ma35071@cesurformacion.com::2150fb69-652c-406e-9595-f3075b67d4f2" providerId="AD" clId="Web-{052097E3-0A39-A739-CD3E-317AA93B9D90}"/>
    <pc:docChg chg="addSld modSld">
      <pc:chgData name="Alejandro Marín Bermúdez" userId="S::alejandro.ma35071@cesurformacion.com::2150fb69-652c-406e-9595-f3075b67d4f2" providerId="AD" clId="Web-{052097E3-0A39-A739-CD3E-317AA93B9D90}" dt="2022-02-13T11:04:18.425" v="1539" actId="20577"/>
      <pc:docMkLst>
        <pc:docMk/>
      </pc:docMkLst>
      <pc:sldChg chg="modSp">
        <pc:chgData name="Alejandro Marín Bermúdez" userId="S::alejandro.ma35071@cesurformacion.com::2150fb69-652c-406e-9595-f3075b67d4f2" providerId="AD" clId="Web-{052097E3-0A39-A739-CD3E-317AA93B9D90}" dt="2022-02-13T10:30:13.019" v="38" actId="20577"/>
        <pc:sldMkLst>
          <pc:docMk/>
          <pc:sldMk cId="4032299784" sldId="273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30:13.019" v="38" actId="20577"/>
          <ac:spMkLst>
            <pc:docMk/>
            <pc:sldMk cId="4032299784" sldId="273"/>
            <ac:spMk id="3" creationId="{42F8B64B-63AC-46CE-A407-7CF5864D8C23}"/>
          </ac:spMkLst>
        </pc:spChg>
      </pc:sldChg>
      <pc:sldChg chg="modSp">
        <pc:chgData name="Alejandro Marín Bermúdez" userId="S::alejandro.ma35071@cesurformacion.com::2150fb69-652c-406e-9595-f3075b67d4f2" providerId="AD" clId="Web-{052097E3-0A39-A739-CD3E-317AA93B9D90}" dt="2022-02-13T10:31:10.395" v="96" actId="20577"/>
        <pc:sldMkLst>
          <pc:docMk/>
          <pc:sldMk cId="2579042480" sldId="274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31:10.395" v="96" actId="20577"/>
          <ac:spMkLst>
            <pc:docMk/>
            <pc:sldMk cId="2579042480" sldId="274"/>
            <ac:spMk id="3" creationId="{AD93C3EA-29BD-4A93-BF23-DFADFD71EDA3}"/>
          </ac:spMkLst>
        </pc:spChg>
      </pc:sldChg>
      <pc:sldChg chg="modSp">
        <pc:chgData name="Alejandro Marín Bermúdez" userId="S::alejandro.ma35071@cesurformacion.com::2150fb69-652c-406e-9595-f3075b67d4f2" providerId="AD" clId="Web-{052097E3-0A39-A739-CD3E-317AA93B9D90}" dt="2022-02-13T10:43:42.974" v="535" actId="1076"/>
        <pc:sldMkLst>
          <pc:docMk/>
          <pc:sldMk cId="1296355115" sldId="275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3:42.974" v="535" actId="1076"/>
          <ac:spMkLst>
            <pc:docMk/>
            <pc:sldMk cId="1296355115" sldId="275"/>
            <ac:spMk id="2" creationId="{EEA9B6F6-B0BB-4134-9FF9-6F1D329737FE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32:13.709" v="152" actId="20577"/>
          <ac:spMkLst>
            <pc:docMk/>
            <pc:sldMk cId="1296355115" sldId="275"/>
            <ac:spMk id="3" creationId="{4C179D1C-614D-4FED-8725-87C8B8C66FF6}"/>
          </ac:spMkLst>
        </pc:spChg>
      </pc:sldChg>
      <pc:sldChg chg="modSp">
        <pc:chgData name="Alejandro Marín Bermúdez" userId="S::alejandro.ma35071@cesurformacion.com::2150fb69-652c-406e-9595-f3075b67d4f2" providerId="AD" clId="Web-{052097E3-0A39-A739-CD3E-317AA93B9D90}" dt="2022-02-13T10:43:52.412" v="536" actId="1076"/>
        <pc:sldMkLst>
          <pc:docMk/>
          <pc:sldMk cId="3210382699" sldId="276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3:52.412" v="536" actId="1076"/>
          <ac:spMkLst>
            <pc:docMk/>
            <pc:sldMk cId="3210382699" sldId="276"/>
            <ac:spMk id="2" creationId="{E4C7E586-68E6-43E1-BD6A-3A60BB47302E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32:57.288" v="205" actId="20577"/>
          <ac:spMkLst>
            <pc:docMk/>
            <pc:sldMk cId="3210382699" sldId="276"/>
            <ac:spMk id="3" creationId="{94A83E2B-5622-42FF-A3AD-749F596DB47E}"/>
          </ac:spMkLst>
        </pc:spChg>
      </pc:sldChg>
      <pc:sldChg chg="addSp delSp modSp">
        <pc:chgData name="Alejandro Marín Bermúdez" userId="S::alejandro.ma35071@cesurformacion.com::2150fb69-652c-406e-9595-f3075b67d4f2" providerId="AD" clId="Web-{052097E3-0A39-A739-CD3E-317AA93B9D90}" dt="2022-02-13T10:51:01.140" v="922"/>
        <pc:sldMkLst>
          <pc:docMk/>
          <pc:sldMk cId="4153313570" sldId="277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3:57.115" v="537" actId="1076"/>
          <ac:spMkLst>
            <pc:docMk/>
            <pc:sldMk cId="4153313570" sldId="277"/>
            <ac:spMk id="2" creationId="{2D7DCE7F-F022-4499-A32F-8B969728B919}"/>
          </ac:spMkLst>
        </pc:spChg>
        <pc:spChg chg="add del">
          <ac:chgData name="Alejandro Marín Bermúdez" userId="S::alejandro.ma35071@cesurformacion.com::2150fb69-652c-406e-9595-f3075b67d4f2" providerId="AD" clId="Web-{052097E3-0A39-A739-CD3E-317AA93B9D90}" dt="2022-02-13T10:51:01.140" v="922"/>
          <ac:spMkLst>
            <pc:docMk/>
            <pc:sldMk cId="4153313570" sldId="277"/>
            <ac:spMk id="3" creationId="{B6EAB86E-36BB-4960-B7BD-31FA671680B6}"/>
          </ac:spMkLst>
        </pc:spChg>
        <pc:spChg chg="add del">
          <ac:chgData name="Alejandro Marín Bermúdez" userId="S::alejandro.ma35071@cesurformacion.com::2150fb69-652c-406e-9595-f3075b67d4f2" providerId="AD" clId="Web-{052097E3-0A39-A739-CD3E-317AA93B9D90}" dt="2022-02-13T10:33:02.538" v="208"/>
          <ac:spMkLst>
            <pc:docMk/>
            <pc:sldMk cId="4153313570" sldId="277"/>
            <ac:spMk id="11" creationId="{C0F58C7F-CD77-4A77-8FBD-28350F50B617}"/>
          </ac:spMkLst>
        </pc:spChg>
        <pc:graphicFrameChg chg="add del mod ord modGraphic">
          <ac:chgData name="Alejandro Marín Bermúdez" userId="S::alejandro.ma35071@cesurformacion.com::2150fb69-652c-406e-9595-f3075b67d4f2" providerId="AD" clId="Web-{052097E3-0A39-A739-CD3E-317AA93B9D90}" dt="2022-02-13T10:33:03.242" v="209"/>
          <ac:graphicFrameMkLst>
            <pc:docMk/>
            <pc:sldMk cId="4153313570" sldId="277"/>
            <ac:graphicFrameMk id="4" creationId="{012250EF-67D1-4BFF-ADBA-30A11803B3F7}"/>
          </ac:graphicFrameMkLst>
        </pc:graphicFrameChg>
      </pc:sldChg>
      <pc:sldChg chg="modSp">
        <pc:chgData name="Alejandro Marín Bermúdez" userId="S::alejandro.ma35071@cesurformacion.com::2150fb69-652c-406e-9595-f3075b67d4f2" providerId="AD" clId="Web-{052097E3-0A39-A739-CD3E-317AA93B9D90}" dt="2022-02-13T10:44:01.178" v="538" actId="1076"/>
        <pc:sldMkLst>
          <pc:docMk/>
          <pc:sldMk cId="2297354768" sldId="278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4:01.178" v="538" actId="1076"/>
          <ac:spMkLst>
            <pc:docMk/>
            <pc:sldMk cId="2297354768" sldId="278"/>
            <ac:spMk id="2" creationId="{D7AFC408-8049-4AEE-974B-98A6CC4A65CB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35:16.104" v="250" actId="20577"/>
          <ac:spMkLst>
            <pc:docMk/>
            <pc:sldMk cId="2297354768" sldId="278"/>
            <ac:spMk id="3" creationId="{E0DDEA8F-14C7-4810-A4CE-2C4E1C7DE5AE}"/>
          </ac:spMkLst>
        </pc:spChg>
      </pc:sldChg>
      <pc:sldChg chg="modSp">
        <pc:chgData name="Alejandro Marín Bermúdez" userId="S::alejandro.ma35071@cesurformacion.com::2150fb69-652c-406e-9595-f3075b67d4f2" providerId="AD" clId="Web-{052097E3-0A39-A739-CD3E-317AA93B9D90}" dt="2022-02-13T10:44:03.553" v="539" actId="1076"/>
        <pc:sldMkLst>
          <pc:docMk/>
          <pc:sldMk cId="1550922474" sldId="279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4:03.553" v="539" actId="1076"/>
          <ac:spMkLst>
            <pc:docMk/>
            <pc:sldMk cId="1550922474" sldId="279"/>
            <ac:spMk id="2" creationId="{2A71C91B-A238-4972-994F-A3209BF8B1DE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35:53.026" v="282" actId="20577"/>
          <ac:spMkLst>
            <pc:docMk/>
            <pc:sldMk cId="1550922474" sldId="279"/>
            <ac:spMk id="3" creationId="{690903FC-5C14-446E-85DB-38BD19559468}"/>
          </ac:spMkLst>
        </pc:spChg>
      </pc:sldChg>
      <pc:sldChg chg="modSp">
        <pc:chgData name="Alejandro Marín Bermúdez" userId="S::alejandro.ma35071@cesurformacion.com::2150fb69-652c-406e-9595-f3075b67d4f2" providerId="AD" clId="Web-{052097E3-0A39-A739-CD3E-317AA93B9D90}" dt="2022-02-13T10:44:07.225" v="540" actId="1076"/>
        <pc:sldMkLst>
          <pc:docMk/>
          <pc:sldMk cId="1441033561" sldId="280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4:07.225" v="540" actId="1076"/>
          <ac:spMkLst>
            <pc:docMk/>
            <pc:sldMk cId="1441033561" sldId="280"/>
            <ac:spMk id="2" creationId="{EFC08222-8507-43A0-A6B9-F7CF86716D31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37:12.059" v="304" actId="20577"/>
          <ac:spMkLst>
            <pc:docMk/>
            <pc:sldMk cId="1441033561" sldId="280"/>
            <ac:spMk id="3" creationId="{46699231-A4E6-4EA8-9C3E-DD2B27A8EB01}"/>
          </ac:spMkLst>
        </pc:spChg>
      </pc:sldChg>
      <pc:sldChg chg="modSp">
        <pc:chgData name="Alejandro Marín Bermúdez" userId="S::alejandro.ma35071@cesurformacion.com::2150fb69-652c-406e-9595-f3075b67d4f2" providerId="AD" clId="Web-{052097E3-0A39-A739-CD3E-317AA93B9D90}" dt="2022-02-13T10:44:19.303" v="541" actId="1076"/>
        <pc:sldMkLst>
          <pc:docMk/>
          <pc:sldMk cId="1423108174" sldId="281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4:19.303" v="541" actId="1076"/>
          <ac:spMkLst>
            <pc:docMk/>
            <pc:sldMk cId="1423108174" sldId="281"/>
            <ac:spMk id="2" creationId="{18EED2DC-81E4-4662-83D3-20FB83C34DD9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38:07.795" v="362" actId="20577"/>
          <ac:spMkLst>
            <pc:docMk/>
            <pc:sldMk cId="1423108174" sldId="281"/>
            <ac:spMk id="3" creationId="{6E575AA6-05EE-4C02-B4BA-07518CFAC2D8}"/>
          </ac:spMkLst>
        </pc:spChg>
      </pc:sldChg>
      <pc:sldChg chg="modSp">
        <pc:chgData name="Alejandro Marín Bermúdez" userId="S::alejandro.ma35071@cesurformacion.com::2150fb69-652c-406e-9595-f3075b67d4f2" providerId="AD" clId="Web-{052097E3-0A39-A739-CD3E-317AA93B9D90}" dt="2022-02-13T10:43:33.662" v="534" actId="1076"/>
        <pc:sldMkLst>
          <pc:docMk/>
          <pc:sldMk cId="1763372858" sldId="282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3:33.662" v="534" actId="1076"/>
          <ac:spMkLst>
            <pc:docMk/>
            <pc:sldMk cId="1763372858" sldId="282"/>
            <ac:spMk id="2" creationId="{8EDF60B2-66EE-43C6-8743-6F339B0D0838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38:53.702" v="398" actId="20577"/>
          <ac:spMkLst>
            <pc:docMk/>
            <pc:sldMk cId="1763372858" sldId="282"/>
            <ac:spMk id="3" creationId="{23FB0FF6-5606-4FFF-B21F-F82887C217D6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45:28.617" v="584" actId="20577"/>
        <pc:sldMkLst>
          <pc:docMk/>
          <pc:sldMk cId="1129554348" sldId="283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39:14.687" v="411" actId="1076"/>
          <ac:spMkLst>
            <pc:docMk/>
            <pc:sldMk cId="1129554348" sldId="283"/>
            <ac:spMk id="2" creationId="{6225C4C0-79CA-43FF-8C2B-AEF860B2C36F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45:28.617" v="584" actId="20577"/>
          <ac:spMkLst>
            <pc:docMk/>
            <pc:sldMk cId="1129554348" sldId="283"/>
            <ac:spMk id="3" creationId="{C32F5402-2AB1-473D-A961-03C1FEBA47FE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45:57.712" v="622" actId="20577"/>
        <pc:sldMkLst>
          <pc:docMk/>
          <pc:sldMk cId="3509727489" sldId="284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39:52.954" v="441" actId="1076"/>
          <ac:spMkLst>
            <pc:docMk/>
            <pc:sldMk cId="3509727489" sldId="284"/>
            <ac:spMk id="2" creationId="{B22CA3B3-AF6A-4803-BC1E-7F028CB016BF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45:57.712" v="622" actId="20577"/>
          <ac:spMkLst>
            <pc:docMk/>
            <pc:sldMk cId="3509727489" sldId="284"/>
            <ac:spMk id="3" creationId="{16DBF84A-9BB4-4766-AC10-8058BF416951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46:19.931" v="647" actId="20577"/>
        <pc:sldMkLst>
          <pc:docMk/>
          <pc:sldMk cId="3451570873" sldId="285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3:25.068" v="533" actId="1076"/>
          <ac:spMkLst>
            <pc:docMk/>
            <pc:sldMk cId="3451570873" sldId="285"/>
            <ac:spMk id="2" creationId="{3490D00D-AEE4-4317-9B8C-FD783634AC90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46:19.931" v="647" actId="20577"/>
          <ac:spMkLst>
            <pc:docMk/>
            <pc:sldMk cId="3451570873" sldId="285"/>
            <ac:spMk id="3" creationId="{5970F0C8-231D-44BA-8941-689B51D00C82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46:35.759" v="665" actId="20577"/>
        <pc:sldMkLst>
          <pc:docMk/>
          <pc:sldMk cId="1746638583" sldId="286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3:16.052" v="532" actId="1076"/>
          <ac:spMkLst>
            <pc:docMk/>
            <pc:sldMk cId="1746638583" sldId="286"/>
            <ac:spMk id="2" creationId="{7EA64601-3C17-4629-A537-1D2A353C03DB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46:35.759" v="665" actId="20577"/>
          <ac:spMkLst>
            <pc:docMk/>
            <pc:sldMk cId="1746638583" sldId="286"/>
            <ac:spMk id="3" creationId="{E97E1310-7BB7-4559-A943-1C35752C2B62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46:59.900" v="683" actId="20577"/>
        <pc:sldMkLst>
          <pc:docMk/>
          <pc:sldMk cId="2333899633" sldId="287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1:13.940" v="472" actId="1076"/>
          <ac:spMkLst>
            <pc:docMk/>
            <pc:sldMk cId="2333899633" sldId="287"/>
            <ac:spMk id="2" creationId="{4B8DE7B5-D95C-4D6D-9B6C-1B07466E3E94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46:59.900" v="683" actId="20577"/>
          <ac:spMkLst>
            <pc:docMk/>
            <pc:sldMk cId="2333899633" sldId="287"/>
            <ac:spMk id="3" creationId="{4935C044-966E-4C8D-A205-C865A000941A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48:00.136" v="742" actId="20577"/>
        <pc:sldMkLst>
          <pc:docMk/>
          <pc:sldMk cId="567279659" sldId="288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1:34.675" v="486" actId="1076"/>
          <ac:spMkLst>
            <pc:docMk/>
            <pc:sldMk cId="567279659" sldId="288"/>
            <ac:spMk id="2" creationId="{FF5D4031-9C7A-40A5-8661-DF9112BD6999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48:00.136" v="742" actId="20577"/>
          <ac:spMkLst>
            <pc:docMk/>
            <pc:sldMk cId="567279659" sldId="288"/>
            <ac:spMk id="3" creationId="{F0473A3A-5033-4148-ABCA-C22FB87DE7FB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48:29.902" v="776" actId="20577"/>
        <pc:sldMkLst>
          <pc:docMk/>
          <pc:sldMk cId="1326932428" sldId="289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3:09.677" v="531" actId="1076"/>
          <ac:spMkLst>
            <pc:docMk/>
            <pc:sldMk cId="1326932428" sldId="289"/>
            <ac:spMk id="2" creationId="{8643F75C-94F0-41B8-9E14-CA4B4E9B4791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48:29.902" v="776" actId="20577"/>
          <ac:spMkLst>
            <pc:docMk/>
            <pc:sldMk cId="1326932428" sldId="289"/>
            <ac:spMk id="3" creationId="{DD0C4E55-E724-40B4-A856-80DB743987B0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48:55.778" v="804" actId="20577"/>
        <pc:sldMkLst>
          <pc:docMk/>
          <pc:sldMk cId="3840620051" sldId="290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3:04.645" v="530" actId="1076"/>
          <ac:spMkLst>
            <pc:docMk/>
            <pc:sldMk cId="3840620051" sldId="290"/>
            <ac:spMk id="2" creationId="{77400F5E-25F4-4478-AF80-5EE44106B564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48:55.778" v="804" actId="20577"/>
          <ac:spMkLst>
            <pc:docMk/>
            <pc:sldMk cId="3840620051" sldId="290"/>
            <ac:spMk id="3" creationId="{218F2DEC-6DF6-44D1-BC11-3C237CA1FFAC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49:31.747" v="831" actId="20577"/>
        <pc:sldMkLst>
          <pc:docMk/>
          <pc:sldMk cId="2871524387" sldId="291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3:00.723" v="529" actId="1076"/>
          <ac:spMkLst>
            <pc:docMk/>
            <pc:sldMk cId="2871524387" sldId="291"/>
            <ac:spMk id="2" creationId="{2B1643F5-59AC-49C0-9057-686358172896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49:31.747" v="831" actId="20577"/>
          <ac:spMkLst>
            <pc:docMk/>
            <pc:sldMk cId="2871524387" sldId="291"/>
            <ac:spMk id="3" creationId="{F17FB5CA-8991-4930-880D-6939772300E7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50:08.858" v="876" actId="20577"/>
        <pc:sldMkLst>
          <pc:docMk/>
          <pc:sldMk cId="2067927008" sldId="292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2:57.286" v="528" actId="1076"/>
          <ac:spMkLst>
            <pc:docMk/>
            <pc:sldMk cId="2067927008" sldId="292"/>
            <ac:spMk id="2" creationId="{9A0C196F-C34F-4353-B66C-823A57500CC1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50:08.858" v="876" actId="20577"/>
          <ac:spMkLst>
            <pc:docMk/>
            <pc:sldMk cId="2067927008" sldId="292"/>
            <ac:spMk id="3" creationId="{632CD320-CF13-4270-B70F-17B9D4D42BB5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50:31.702" v="921" actId="20577"/>
        <pc:sldMkLst>
          <pc:docMk/>
          <pc:sldMk cId="2487143203" sldId="293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42:52.489" v="527" actId="1076"/>
          <ac:spMkLst>
            <pc:docMk/>
            <pc:sldMk cId="2487143203" sldId="293"/>
            <ac:spMk id="2" creationId="{BD775A52-4DC5-4C86-8E65-574A8863F8CB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50:31.702" v="921" actId="20577"/>
          <ac:spMkLst>
            <pc:docMk/>
            <pc:sldMk cId="2487143203" sldId="293"/>
            <ac:spMk id="3" creationId="{189C3856-06B4-4AB8-9690-03298B1E968E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52:45.064" v="1008" actId="20577"/>
        <pc:sldMkLst>
          <pc:docMk/>
          <pc:sldMk cId="2714494184" sldId="294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52:00.548" v="943" actId="1076"/>
          <ac:spMkLst>
            <pc:docMk/>
            <pc:sldMk cId="2714494184" sldId="294"/>
            <ac:spMk id="2" creationId="{91EE5E8C-8511-4E7F-B08E-6FBF63BD10B3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52:45.064" v="1008" actId="20577"/>
          <ac:spMkLst>
            <pc:docMk/>
            <pc:sldMk cId="2714494184" sldId="294"/>
            <ac:spMk id="3" creationId="{21ABCCA2-540B-44AD-B3B9-B6F103470F48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58:56.510" v="1246" actId="1076"/>
        <pc:sldMkLst>
          <pc:docMk/>
          <pc:sldMk cId="3007011445" sldId="295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58:56.510" v="1246" actId="1076"/>
          <ac:spMkLst>
            <pc:docMk/>
            <pc:sldMk cId="3007011445" sldId="295"/>
            <ac:spMk id="2" creationId="{F1D60905-74CB-408F-9000-11FD942E2394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56:02.804" v="1121" actId="20577"/>
          <ac:spMkLst>
            <pc:docMk/>
            <pc:sldMk cId="3007011445" sldId="295"/>
            <ac:spMk id="3" creationId="{40A0B072-0D71-48B1-8C03-4353DCACEEA4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0:58:59.995" v="1247" actId="1076"/>
        <pc:sldMkLst>
          <pc:docMk/>
          <pc:sldMk cId="2624736455" sldId="296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58:59.995" v="1247" actId="1076"/>
          <ac:spMkLst>
            <pc:docMk/>
            <pc:sldMk cId="2624736455" sldId="296"/>
            <ac:spMk id="2" creationId="{C7B70D5E-2B41-40BC-9AB9-0D5206C0FFEC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0:58:46.213" v="1245" actId="20577"/>
          <ac:spMkLst>
            <pc:docMk/>
            <pc:sldMk cId="2624736455" sldId="296"/>
            <ac:spMk id="3" creationId="{858BA544-79F9-479F-A432-13857D46271B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1:01:03.858" v="1344" actId="20577"/>
        <pc:sldMkLst>
          <pc:docMk/>
          <pc:sldMk cId="2256252226" sldId="297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0:59:43.356" v="1263" actId="20577"/>
          <ac:spMkLst>
            <pc:docMk/>
            <pc:sldMk cId="2256252226" sldId="297"/>
            <ac:spMk id="2" creationId="{4259DF0A-80C6-4E63-9A37-6AA629FF243E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1:01:03.858" v="1344" actId="20577"/>
          <ac:spMkLst>
            <pc:docMk/>
            <pc:sldMk cId="2256252226" sldId="297"/>
            <ac:spMk id="3" creationId="{9D4F3F30-9B1C-4FD9-B44F-3D77A2C91EBB}"/>
          </ac:spMkLst>
        </pc:spChg>
      </pc:sldChg>
      <pc:sldChg chg="modSp new">
        <pc:chgData name="Alejandro Marín Bermúdez" userId="S::alejandro.ma35071@cesurformacion.com::2150fb69-652c-406e-9595-f3075b67d4f2" providerId="AD" clId="Web-{052097E3-0A39-A739-CD3E-317AA93B9D90}" dt="2022-02-13T11:04:18.425" v="1539" actId="20577"/>
        <pc:sldMkLst>
          <pc:docMk/>
          <pc:sldMk cId="2618838181" sldId="298"/>
        </pc:sldMkLst>
        <pc:spChg chg="mod">
          <ac:chgData name="Alejandro Marín Bermúdez" userId="S::alejandro.ma35071@cesurformacion.com::2150fb69-652c-406e-9595-f3075b67d4f2" providerId="AD" clId="Web-{052097E3-0A39-A739-CD3E-317AA93B9D90}" dt="2022-02-13T11:02:06.203" v="1384" actId="20577"/>
          <ac:spMkLst>
            <pc:docMk/>
            <pc:sldMk cId="2618838181" sldId="298"/>
            <ac:spMk id="2" creationId="{56918FBE-6279-4C3B-B153-371762BF1368}"/>
          </ac:spMkLst>
        </pc:spChg>
        <pc:spChg chg="mod">
          <ac:chgData name="Alejandro Marín Bermúdez" userId="S::alejandro.ma35071@cesurformacion.com::2150fb69-652c-406e-9595-f3075b67d4f2" providerId="AD" clId="Web-{052097E3-0A39-A739-CD3E-317AA93B9D90}" dt="2022-02-13T11:04:18.425" v="1539" actId="20577"/>
          <ac:spMkLst>
            <pc:docMk/>
            <pc:sldMk cId="2618838181" sldId="298"/>
            <ac:spMk id="3" creationId="{447FDF29-DBB3-4AE1-BF57-0E29FD2B2977}"/>
          </ac:spMkLst>
        </pc:spChg>
      </pc:sldChg>
    </pc:docChg>
  </pc:docChgLst>
  <pc:docChgLst>
    <pc:chgData name="Alejandro Marín Bermúdez" userId="S::alejandro.ma35071@cesurformacion.com::2150fb69-652c-406e-9595-f3075b67d4f2" providerId="AD" clId="Web-{73EB38C9-37E5-2835-B54D-4B1CE3E3033E}"/>
    <pc:docChg chg="addSld modSld">
      <pc:chgData name="Alejandro Marín Bermúdez" userId="S::alejandro.ma35071@cesurformacion.com::2150fb69-652c-406e-9595-f3075b67d4f2" providerId="AD" clId="Web-{73EB38C9-37E5-2835-B54D-4B1CE3E3033E}" dt="2022-02-12T17:49:37.152" v="1367" actId="20577"/>
      <pc:docMkLst>
        <pc:docMk/>
      </pc:docMkLst>
      <pc:sldChg chg="delSp modSp">
        <pc:chgData name="Alejandro Marín Bermúdez" userId="S::alejandro.ma35071@cesurformacion.com::2150fb69-652c-406e-9595-f3075b67d4f2" providerId="AD" clId="Web-{73EB38C9-37E5-2835-B54D-4B1CE3E3033E}" dt="2022-02-12T15:57:54.453" v="15" actId="1076"/>
        <pc:sldMkLst>
          <pc:docMk/>
          <pc:sldMk cId="553726541" sldId="256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5:57:54.453" v="15" actId="1076"/>
          <ac:spMkLst>
            <pc:docMk/>
            <pc:sldMk cId="553726541" sldId="256"/>
            <ac:spMk id="2" creationId="{9FB28281-3783-403A-B1AB-0182A003DFE3}"/>
          </ac:spMkLst>
        </pc:spChg>
        <pc:spChg chg="del mod">
          <ac:chgData name="Alejandro Marín Bermúdez" userId="S::alejandro.ma35071@cesurformacion.com::2150fb69-652c-406e-9595-f3075b67d4f2" providerId="AD" clId="Web-{73EB38C9-37E5-2835-B54D-4B1CE3E3033E}" dt="2022-02-12T15:57:41.999" v="2"/>
          <ac:spMkLst>
            <pc:docMk/>
            <pc:sldMk cId="553726541" sldId="256"/>
            <ac:spMk id="3" creationId="{C4542EAC-8BF3-4BFD-9891-145BC49409C2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6:43.007" v="1223" actId="20577"/>
        <pc:sldMkLst>
          <pc:docMk/>
          <pc:sldMk cId="2050917971" sldId="257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44:18.517" v="564" actId="1076"/>
          <ac:spMkLst>
            <pc:docMk/>
            <pc:sldMk cId="2050917971" sldId="257"/>
            <ac:spMk id="2" creationId="{79AE1C45-EEFD-443E-8D6C-7529B873C7A4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6:43.007" v="1223" actId="20577"/>
          <ac:spMkLst>
            <pc:docMk/>
            <pc:sldMk cId="2050917971" sldId="257"/>
            <ac:spMk id="3" creationId="{AEB48201-171D-4C95-949A-3187C13E1FB9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6:36.772" v="1221" actId="20577"/>
        <pc:sldMkLst>
          <pc:docMk/>
          <pc:sldMk cId="1159248093" sldId="258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21:26.095" v="101" actId="1076"/>
          <ac:spMkLst>
            <pc:docMk/>
            <pc:sldMk cId="1159248093" sldId="258"/>
            <ac:spMk id="2" creationId="{F9D4DB85-95A9-4E95-83BD-52BB43D658E0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6:36.772" v="1221" actId="20577"/>
          <ac:spMkLst>
            <pc:docMk/>
            <pc:sldMk cId="1159248093" sldId="258"/>
            <ac:spMk id="3" creationId="{F6E74704-0DB9-4F23-B460-A1625B198B99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6:26:34.930" v="152" actId="20577"/>
        <pc:sldMkLst>
          <pc:docMk/>
          <pc:sldMk cId="3989422116" sldId="259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25:20.319" v="135" actId="1076"/>
          <ac:spMkLst>
            <pc:docMk/>
            <pc:sldMk cId="3989422116" sldId="259"/>
            <ac:spMk id="2" creationId="{3834CE1B-4E3A-4B90-98F7-91F3934C911E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6:26:34.930" v="152" actId="20577"/>
          <ac:spMkLst>
            <pc:docMk/>
            <pc:sldMk cId="3989422116" sldId="259"/>
            <ac:spMk id="3" creationId="{40BAED50-03F0-4679-AA59-35F5430D064E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6:31.507" v="1220" actId="20577"/>
        <pc:sldMkLst>
          <pc:docMk/>
          <pc:sldMk cId="2050873226" sldId="260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27:58.401" v="156" actId="1076"/>
          <ac:spMkLst>
            <pc:docMk/>
            <pc:sldMk cId="2050873226" sldId="260"/>
            <ac:spMk id="2" creationId="{0E3738C0-1F70-4B4E-81FE-D9A64F8709F2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6:31.507" v="1220" actId="20577"/>
          <ac:spMkLst>
            <pc:docMk/>
            <pc:sldMk cId="2050873226" sldId="260"/>
            <ac:spMk id="3" creationId="{3F827908-6191-4F21-ADA8-373A0AB54566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6:15.459" v="1215" actId="20577"/>
        <pc:sldMkLst>
          <pc:docMk/>
          <pc:sldMk cId="3903676865" sldId="261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39:15.119" v="403" actId="1076"/>
          <ac:spMkLst>
            <pc:docMk/>
            <pc:sldMk cId="3903676865" sldId="261"/>
            <ac:spMk id="2" creationId="{E7050941-46B4-4B0D-999C-A9799DAE22EF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6:15.459" v="1215" actId="20577"/>
          <ac:spMkLst>
            <pc:docMk/>
            <pc:sldMk cId="3903676865" sldId="261"/>
            <ac:spMk id="3" creationId="{F6CD6C79-C235-4E4B-849D-2F63E69584E9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6:04.678" v="1210" actId="20577"/>
        <pc:sldMkLst>
          <pc:docMk/>
          <pc:sldMk cId="155641378" sldId="262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39:30.823" v="410" actId="1076"/>
          <ac:spMkLst>
            <pc:docMk/>
            <pc:sldMk cId="155641378" sldId="262"/>
            <ac:spMk id="2" creationId="{C16542FB-04CD-4384-A0B7-E506BB99F1BB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6:04.678" v="1210" actId="20577"/>
          <ac:spMkLst>
            <pc:docMk/>
            <pc:sldMk cId="155641378" sldId="262"/>
            <ac:spMk id="3" creationId="{CCA1ADDC-4B17-4887-A2E5-C944DBF4AC88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6:43:50.688" v="557" actId="20577"/>
        <pc:sldMkLst>
          <pc:docMk/>
          <pc:sldMk cId="3174384422" sldId="263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42:59.500" v="515" actId="20577"/>
          <ac:spMkLst>
            <pc:docMk/>
            <pc:sldMk cId="3174384422" sldId="263"/>
            <ac:spMk id="2" creationId="{FB2B299E-DB1D-43C0-BB49-35AC16EA8841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6:43:50.688" v="557" actId="20577"/>
          <ac:spMkLst>
            <pc:docMk/>
            <pc:sldMk cId="3174384422" sldId="263"/>
            <ac:spMk id="3" creationId="{3BA4906C-804F-4AF0-A1B6-468332FCB0D6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5:56.662" v="1207" actId="20577"/>
        <pc:sldMkLst>
          <pc:docMk/>
          <pc:sldMk cId="3117452118" sldId="264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44:38.908" v="567" actId="1076"/>
          <ac:spMkLst>
            <pc:docMk/>
            <pc:sldMk cId="3117452118" sldId="264"/>
            <ac:spMk id="2" creationId="{C9FE3402-2CD9-43ED-B217-E5695D24E01D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5:56.662" v="1207" actId="20577"/>
          <ac:spMkLst>
            <pc:docMk/>
            <pc:sldMk cId="3117452118" sldId="264"/>
            <ac:spMk id="3" creationId="{C669085E-10FE-46FD-A138-A21B400AB9BD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6:49:13.321" v="814" actId="20577"/>
        <pc:sldMkLst>
          <pc:docMk/>
          <pc:sldMk cId="2040575604" sldId="265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47:54.225" v="735" actId="1076"/>
          <ac:spMkLst>
            <pc:docMk/>
            <pc:sldMk cId="2040575604" sldId="265"/>
            <ac:spMk id="2" creationId="{A412E2DA-606B-43B0-94C4-EE9303D755D2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6:49:13.321" v="814" actId="20577"/>
          <ac:spMkLst>
            <pc:docMk/>
            <pc:sldMk cId="2040575604" sldId="265"/>
            <ac:spMk id="3" creationId="{9C347DCF-B235-464C-854B-5C68241A0531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6:53:31.577" v="889" actId="20577"/>
        <pc:sldMkLst>
          <pc:docMk/>
          <pc:sldMk cId="707534794" sldId="266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50:18.338" v="833" actId="1076"/>
          <ac:spMkLst>
            <pc:docMk/>
            <pc:sldMk cId="707534794" sldId="266"/>
            <ac:spMk id="2" creationId="{ABFA274C-5E69-48C1-A731-D2735614D0E5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6:53:31.577" v="889" actId="20577"/>
          <ac:spMkLst>
            <pc:docMk/>
            <pc:sldMk cId="707534794" sldId="266"/>
            <ac:spMk id="3" creationId="{F7C3E49D-2848-421C-A669-08D1156BEF12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5:47.334" v="1206" actId="20577"/>
        <pc:sldMkLst>
          <pc:docMk/>
          <pc:sldMk cId="3801753323" sldId="267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53:59.484" v="907" actId="1076"/>
          <ac:spMkLst>
            <pc:docMk/>
            <pc:sldMk cId="3801753323" sldId="267"/>
            <ac:spMk id="2" creationId="{67E8C8AC-EDF0-481D-BB3F-2EB5BC2D361B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5:47.334" v="1206" actId="20577"/>
          <ac:spMkLst>
            <pc:docMk/>
            <pc:sldMk cId="3801753323" sldId="267"/>
            <ac:spMk id="3" creationId="{F948E75B-C61F-4D0E-9CEE-BB06704B4EAD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5:43.130" v="1205" actId="20577"/>
        <pc:sldMkLst>
          <pc:docMk/>
          <pc:sldMk cId="356380033" sldId="268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58:12.255" v="968" actId="1076"/>
          <ac:spMkLst>
            <pc:docMk/>
            <pc:sldMk cId="356380033" sldId="268"/>
            <ac:spMk id="2" creationId="{151D110D-121C-4312-ACD8-BA5BBF407E4E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5:43.130" v="1205" actId="20577"/>
          <ac:spMkLst>
            <pc:docMk/>
            <pc:sldMk cId="356380033" sldId="268"/>
            <ac:spMk id="3" creationId="{5D12F2C3-BC2C-4133-B9BF-29CFB10EC648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3:37.612" v="1086" actId="20577"/>
        <pc:sldMkLst>
          <pc:docMk/>
          <pc:sldMk cId="4118759227" sldId="269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58:24.755" v="976" actId="1076"/>
          <ac:spMkLst>
            <pc:docMk/>
            <pc:sldMk cId="4118759227" sldId="269"/>
            <ac:spMk id="2" creationId="{3891CBCA-B3A1-40F6-AA39-F93F695F1FD6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3:37.612" v="1086" actId="20577"/>
          <ac:spMkLst>
            <pc:docMk/>
            <pc:sldMk cId="4118759227" sldId="269"/>
            <ac:spMk id="3" creationId="{0BBF4B62-819A-4FBC-A86C-43566F8D6152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4:15.394" v="1123" actId="20577"/>
        <pc:sldMkLst>
          <pc:docMk/>
          <pc:sldMk cId="1226597818" sldId="270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58:36.146" v="983" actId="1076"/>
          <ac:spMkLst>
            <pc:docMk/>
            <pc:sldMk cId="1226597818" sldId="270"/>
            <ac:spMk id="2" creationId="{2D8D5EEB-4748-4CAA-B396-FDC7790EB285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4:15.394" v="1123" actId="20577"/>
          <ac:spMkLst>
            <pc:docMk/>
            <pc:sldMk cId="1226597818" sldId="270"/>
            <ac:spMk id="3" creationId="{6C0901CF-3C99-44E2-92B0-42FA156FC119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5:35.271" v="1203" actId="20577"/>
        <pc:sldMkLst>
          <pc:docMk/>
          <pc:sldMk cId="1892563462" sldId="271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58:53.178" v="997" actId="1076"/>
          <ac:spMkLst>
            <pc:docMk/>
            <pc:sldMk cId="1892563462" sldId="271"/>
            <ac:spMk id="2" creationId="{98B0046B-2762-4B31-BA84-0E8321C113F3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5:35.271" v="1203" actId="20577"/>
          <ac:spMkLst>
            <pc:docMk/>
            <pc:sldMk cId="1892563462" sldId="271"/>
            <ac:spMk id="3" creationId="{4F9B6029-99EA-4866-A2AF-2E19AD085D5D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5:32.989" v="1202" actId="20577"/>
        <pc:sldMkLst>
          <pc:docMk/>
          <pc:sldMk cId="2813682646" sldId="272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6:59:21.757" v="1018" actId="1076"/>
          <ac:spMkLst>
            <pc:docMk/>
            <pc:sldMk cId="2813682646" sldId="272"/>
            <ac:spMk id="2" creationId="{2C218C3A-DB12-4839-A7C5-F75A1FBCFC82}"/>
          </ac:spMkLst>
        </pc:spChg>
        <pc:spChg chg="mod">
          <ac:chgData name="Alejandro Marín Bermúdez" userId="S::alejandro.ma35071@cesurformacion.com::2150fb69-652c-406e-9595-f3075b67d4f2" providerId="AD" clId="Web-{73EB38C9-37E5-2835-B54D-4B1CE3E3033E}" dt="2022-02-12T17:45:32.989" v="1202" actId="20577"/>
          <ac:spMkLst>
            <pc:docMk/>
            <pc:sldMk cId="2813682646" sldId="272"/>
            <ac:spMk id="3" creationId="{1AC2418E-4508-48B1-A4C7-AC21C3C416EA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7:06.554" v="1236" actId="1076"/>
        <pc:sldMkLst>
          <pc:docMk/>
          <pc:sldMk cId="4032299784" sldId="273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7:06.554" v="1236" actId="1076"/>
          <ac:spMkLst>
            <pc:docMk/>
            <pc:sldMk cId="4032299784" sldId="273"/>
            <ac:spMk id="2" creationId="{A9D951E7-99D1-470B-8E21-3F476E49736D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7:37.961" v="1267" actId="20577"/>
        <pc:sldMkLst>
          <pc:docMk/>
          <pc:sldMk cId="2579042480" sldId="274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7:37.961" v="1267" actId="20577"/>
          <ac:spMkLst>
            <pc:docMk/>
            <pc:sldMk cId="2579042480" sldId="274"/>
            <ac:spMk id="2" creationId="{8D417A54-FF6A-496C-B242-EB1DE72C8A7B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8:02.868" v="1289" actId="20577"/>
        <pc:sldMkLst>
          <pc:docMk/>
          <pc:sldMk cId="1296355115" sldId="275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8:02.868" v="1289" actId="20577"/>
          <ac:spMkLst>
            <pc:docMk/>
            <pc:sldMk cId="1296355115" sldId="275"/>
            <ac:spMk id="2" creationId="{EEA9B6F6-B0BB-4134-9FF9-6F1D329737FE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8:10.493" v="1299" actId="20577"/>
        <pc:sldMkLst>
          <pc:docMk/>
          <pc:sldMk cId="3210382699" sldId="276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8:10.493" v="1299" actId="20577"/>
          <ac:spMkLst>
            <pc:docMk/>
            <pc:sldMk cId="3210382699" sldId="276"/>
            <ac:spMk id="2" creationId="{E4C7E586-68E6-43E1-BD6A-3A60BB47302E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8:26.119" v="1312" actId="20577"/>
        <pc:sldMkLst>
          <pc:docMk/>
          <pc:sldMk cId="4153313570" sldId="277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8:26.119" v="1312" actId="20577"/>
          <ac:spMkLst>
            <pc:docMk/>
            <pc:sldMk cId="4153313570" sldId="277"/>
            <ac:spMk id="2" creationId="{2D7DCE7F-F022-4499-A32F-8B969728B919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8:37.322" v="1322" actId="20577"/>
        <pc:sldMkLst>
          <pc:docMk/>
          <pc:sldMk cId="2297354768" sldId="278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8:37.322" v="1322" actId="20577"/>
          <ac:spMkLst>
            <pc:docMk/>
            <pc:sldMk cId="2297354768" sldId="278"/>
            <ac:spMk id="2" creationId="{D7AFC408-8049-4AEE-974B-98A6CC4A65CB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9:01.760" v="1349" actId="20577"/>
        <pc:sldMkLst>
          <pc:docMk/>
          <pc:sldMk cId="1550922474" sldId="279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9:01.760" v="1349" actId="20577"/>
          <ac:spMkLst>
            <pc:docMk/>
            <pc:sldMk cId="1550922474" sldId="279"/>
            <ac:spMk id="2" creationId="{2A71C91B-A238-4972-994F-A3209BF8B1DE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9:16.104" v="1353" actId="20577"/>
        <pc:sldMkLst>
          <pc:docMk/>
          <pc:sldMk cId="1441033561" sldId="280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9:16.104" v="1353" actId="20577"/>
          <ac:spMkLst>
            <pc:docMk/>
            <pc:sldMk cId="1441033561" sldId="280"/>
            <ac:spMk id="2" creationId="{EFC08222-8507-43A0-A6B9-F7CF86716D31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9:24.402" v="1359" actId="20577"/>
        <pc:sldMkLst>
          <pc:docMk/>
          <pc:sldMk cId="1423108174" sldId="281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9:24.402" v="1359" actId="20577"/>
          <ac:spMkLst>
            <pc:docMk/>
            <pc:sldMk cId="1423108174" sldId="281"/>
            <ac:spMk id="2" creationId="{18EED2DC-81E4-4662-83D3-20FB83C34DD9}"/>
          </ac:spMkLst>
        </pc:spChg>
      </pc:sldChg>
      <pc:sldChg chg="modSp new">
        <pc:chgData name="Alejandro Marín Bermúdez" userId="S::alejandro.ma35071@cesurformacion.com::2150fb69-652c-406e-9595-f3075b67d4f2" providerId="AD" clId="Web-{73EB38C9-37E5-2835-B54D-4B1CE3E3033E}" dt="2022-02-12T17:49:37.152" v="1367" actId="20577"/>
        <pc:sldMkLst>
          <pc:docMk/>
          <pc:sldMk cId="1763372858" sldId="282"/>
        </pc:sldMkLst>
        <pc:spChg chg="mod">
          <ac:chgData name="Alejandro Marín Bermúdez" userId="S::alejandro.ma35071@cesurformacion.com::2150fb69-652c-406e-9595-f3075b67d4f2" providerId="AD" clId="Web-{73EB38C9-37E5-2835-B54D-4B1CE3E3033E}" dt="2022-02-12T17:49:37.152" v="1367" actId="20577"/>
          <ac:spMkLst>
            <pc:docMk/>
            <pc:sldMk cId="1763372858" sldId="282"/>
            <ac:spMk id="2" creationId="{8EDF60B2-66EE-43C6-8743-6F339B0D08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5C380F-B986-440E-A941-F81B9E0984E3}" type="datetime1">
              <a:rPr lang="es-ES" smtClean="0"/>
              <a:t>13/02/2022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8ED417-72B0-400E-9505-0FABEF441596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3FD88-36EB-4292-BB42-746973C0F48E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Cuadro de texto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65914-9746-4B75-A8B7-635113FF0084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á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93BF7E-FEBA-41D9-8183-422E96B995DE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A7F79-F7AA-4C8C-9186-21D11DCBB42B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7" name="Cuadro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á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uadro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736BC-87A6-4A7F-992B-09556D9CE345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á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FC19E-8E84-4F9B-8254-611B6042A7AD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Cuadro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á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uadro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EFA77-04B7-424E-B99A-3AB1D0021EAF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á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7D41E-8EB7-41ED-96B9-F8DE5319F0FD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Cuadro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E8EB80-1712-4AE0-9696-FFF05A466073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á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uadro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23E2C1-0BF4-4450-8FCA-2D9C05211E03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á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20CF75-C9EB-4923-8504-823E1357C133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  <a:p>
            <a:pPr lvl="5" rtl="0"/>
            <a:r>
              <a:rPr lang="es-ES" noProof="0"/>
              <a:t>Sexto nivel</a:t>
            </a:r>
          </a:p>
          <a:p>
            <a:pPr lvl="6" rtl="0"/>
            <a:r>
              <a:rPr lang="es-ES" noProof="0"/>
              <a:t>Séptimo nivel</a:t>
            </a:r>
          </a:p>
          <a:p>
            <a:pPr lvl="7" rtl="0"/>
            <a:r>
              <a:rPr lang="es-ES" noProof="0"/>
              <a:t>Octavo nivel</a:t>
            </a:r>
          </a:p>
          <a:p>
            <a:pPr lvl="8" rtl="0"/>
            <a:r>
              <a:rPr lang="es-ES" noProof="0"/>
              <a:t>Noveno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6CA7AF09-DB89-44A4-ACD6-360CE1A220F1}" type="datetime1">
              <a:rPr lang="es-ES" noProof="0" smtClean="0"/>
              <a:t>13/02/2022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7" name="Rectá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129" y="3428998"/>
            <a:ext cx="5518066" cy="2268559"/>
          </a:xfrm>
        </p:spPr>
        <p:txBody>
          <a:bodyPr rtlCol="0"/>
          <a:lstStyle/>
          <a:p>
            <a:pPr rtl="0"/>
            <a:r>
              <a:rPr lang="es-ES" dirty="0">
                <a:cs typeface="Arial"/>
              </a:rPr>
              <a:t>Refactorización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E2DA-606B-43B0-94C4-EE9303D7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6645" y="808056"/>
            <a:ext cx="7958331" cy="1077229"/>
          </a:xfrm>
        </p:spPr>
        <p:txBody>
          <a:bodyPr/>
          <a:lstStyle/>
          <a:p>
            <a:r>
              <a:rPr lang="es-ES" dirty="0" err="1">
                <a:cs typeface="Arial"/>
              </a:rPr>
              <a:t>Bad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Smells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47DCF-B235-464C-854B-5C68241A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Son los indicadores o síntomas del código que posiblemente ocultan problemas. Son indicadores en el fallo del diseño que dificultan el mantenimiento y aumentan el riesgo de errores futuros.</a:t>
            </a:r>
          </a:p>
        </p:txBody>
      </p:sp>
    </p:spTree>
    <p:extLst>
      <p:ext uri="{BB962C8B-B14F-4D97-AF65-F5344CB8AC3E}">
        <p14:creationId xmlns:p14="http://schemas.microsoft.com/office/powerpoint/2010/main" val="204057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A274C-5E69-48C1-A731-D2735614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978" y="793679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Tipos de </a:t>
            </a:r>
            <a:r>
              <a:rPr lang="es-ES" dirty="0" err="1">
                <a:cs typeface="Arial"/>
              </a:rPr>
              <a:t>Bad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Smells</a:t>
            </a:r>
            <a:r>
              <a:rPr lang="es-ES" dirty="0">
                <a:cs typeface="Arial"/>
              </a:rPr>
              <a:t>: </a:t>
            </a:r>
            <a:r>
              <a:rPr lang="es-ES" dirty="0" err="1">
                <a:cs typeface="Arial"/>
              </a:rPr>
              <a:t>Codigo</a:t>
            </a:r>
            <a:r>
              <a:rPr lang="es-ES" dirty="0">
                <a:cs typeface="Arial"/>
              </a:rPr>
              <a:t> duplicado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3E49D-2848-421C-A669-08D1156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cs typeface="Arial"/>
              </a:rPr>
              <a:t>Son bloques de código iguales o demasiado parecidos en distintas partes del programa.</a:t>
            </a:r>
          </a:p>
        </p:txBody>
      </p:sp>
    </p:spTree>
    <p:extLst>
      <p:ext uri="{BB962C8B-B14F-4D97-AF65-F5344CB8AC3E}">
        <p14:creationId xmlns:p14="http://schemas.microsoft.com/office/powerpoint/2010/main" val="70753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8C8AC-EDF0-481D-BB3F-2EB5BC2D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110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Tipos de </a:t>
            </a:r>
            <a:r>
              <a:rPr lang="es-ES" dirty="0" err="1">
                <a:ea typeface="+mj-lt"/>
                <a:cs typeface="+mj-lt"/>
              </a:rPr>
              <a:t>Bad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Smells</a:t>
            </a:r>
            <a:r>
              <a:rPr lang="es-ES" dirty="0">
                <a:ea typeface="+mj-lt"/>
                <a:cs typeface="+mj-lt"/>
              </a:rPr>
              <a:t>: </a:t>
            </a:r>
            <a:r>
              <a:rPr lang="es-ES" dirty="0" err="1">
                <a:ea typeface="+mj-lt"/>
                <a:cs typeface="+mj-lt"/>
              </a:rPr>
              <a:t>Metodos</a:t>
            </a:r>
            <a:r>
              <a:rPr lang="es-ES" dirty="0">
                <a:ea typeface="+mj-lt"/>
                <a:cs typeface="+mj-lt"/>
              </a:rPr>
              <a:t> muy largos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8E75B-C61F-4D0E-9CEE-BB06704B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Los métodos de muchas líneas dificultan su comprensión. Si este está realizando diferentes tareas es aconsejable dividirlo en varios métodos.</a:t>
            </a:r>
          </a:p>
        </p:txBody>
      </p:sp>
    </p:spTree>
    <p:extLst>
      <p:ext uri="{BB962C8B-B14F-4D97-AF65-F5344CB8AC3E}">
        <p14:creationId xmlns:p14="http://schemas.microsoft.com/office/powerpoint/2010/main" val="380175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D110D-121C-4312-ACD8-BA5BBF40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185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Tipos de </a:t>
            </a:r>
            <a:r>
              <a:rPr lang="es-ES" dirty="0" err="1">
                <a:ea typeface="+mj-lt"/>
                <a:cs typeface="+mj-lt"/>
              </a:rPr>
              <a:t>Bad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Smells</a:t>
            </a:r>
            <a:r>
              <a:rPr lang="es-ES" dirty="0">
                <a:ea typeface="+mj-lt"/>
                <a:cs typeface="+mj-lt"/>
              </a:rPr>
              <a:t>: Clases muy grandes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2F2C3-BC2C-4133-B9BF-29CFB10E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cs typeface="Arial"/>
              </a:rPr>
              <a:t>El mismo problema con el método, pero ahora en una clase, cada clase debería tener solo una funcionalidad.</a:t>
            </a:r>
          </a:p>
        </p:txBody>
      </p:sp>
    </p:spTree>
    <p:extLst>
      <p:ext uri="{BB962C8B-B14F-4D97-AF65-F5344CB8AC3E}">
        <p14:creationId xmlns:p14="http://schemas.microsoft.com/office/powerpoint/2010/main" val="35638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1CBCA-B3A1-40F6-AA39-F93F695F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8" y="721792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Tipos de </a:t>
            </a:r>
            <a:r>
              <a:rPr lang="es-ES" dirty="0" err="1">
                <a:ea typeface="+mj-lt"/>
                <a:cs typeface="+mj-lt"/>
              </a:rPr>
              <a:t>Bad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Smells</a:t>
            </a:r>
            <a:r>
              <a:rPr lang="es-ES" dirty="0">
                <a:ea typeface="+mj-lt"/>
                <a:cs typeface="+mj-lt"/>
              </a:rPr>
              <a:t>: Lista de </a:t>
            </a:r>
            <a:r>
              <a:rPr lang="es-ES" dirty="0" err="1">
                <a:ea typeface="+mj-lt"/>
                <a:cs typeface="+mj-lt"/>
              </a:rPr>
              <a:t>parametros</a:t>
            </a:r>
            <a:r>
              <a:rPr lang="es-ES" dirty="0">
                <a:ea typeface="+mj-lt"/>
                <a:cs typeface="+mj-lt"/>
              </a:rPr>
              <a:t> extensa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BF4B62-819A-4FBC-A86C-43566F8D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Las funciones deberían tener el menor número de parámetros posibles siendo 0 lo perfecto.</a:t>
            </a:r>
          </a:p>
        </p:txBody>
      </p:sp>
    </p:spTree>
    <p:extLst>
      <p:ext uri="{BB962C8B-B14F-4D97-AF65-F5344CB8AC3E}">
        <p14:creationId xmlns:p14="http://schemas.microsoft.com/office/powerpoint/2010/main" val="411875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D5EEB-4748-4CAA-B396-FDC7790E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91" y="721792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Tipos de </a:t>
            </a:r>
            <a:r>
              <a:rPr lang="es-ES" dirty="0" err="1">
                <a:ea typeface="+mj-lt"/>
                <a:cs typeface="+mj-lt"/>
              </a:rPr>
              <a:t>Bad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Smells</a:t>
            </a:r>
            <a:r>
              <a:rPr lang="es-ES" dirty="0">
                <a:ea typeface="+mj-lt"/>
                <a:cs typeface="+mj-lt"/>
              </a:rPr>
              <a:t>: Cambios divergente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901CF-3C99-44E2-92B0-42FA156F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Si una clase necesita ser modificada a menudo y por razones muy distintas, puede que la clase este realizando demasiadas tareas.</a:t>
            </a:r>
          </a:p>
        </p:txBody>
      </p:sp>
    </p:spTree>
    <p:extLst>
      <p:ext uri="{BB962C8B-B14F-4D97-AF65-F5344CB8AC3E}">
        <p14:creationId xmlns:p14="http://schemas.microsoft.com/office/powerpoint/2010/main" val="122659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046B-2762-4B31-BA84-0E8321C1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51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Tipos de </a:t>
            </a:r>
            <a:r>
              <a:rPr lang="es-ES" dirty="0" err="1">
                <a:ea typeface="+mj-lt"/>
                <a:cs typeface="+mj-lt"/>
              </a:rPr>
              <a:t>Bad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Smells</a:t>
            </a:r>
            <a:r>
              <a:rPr lang="es-ES" dirty="0">
                <a:ea typeface="+mj-lt"/>
                <a:cs typeface="+mj-lt"/>
              </a:rPr>
              <a:t>: </a:t>
            </a:r>
            <a:r>
              <a:rPr lang="es-ES" dirty="0" err="1">
                <a:ea typeface="+mj-lt"/>
                <a:cs typeface="+mj-lt"/>
              </a:rPr>
              <a:t>Cirugia</a:t>
            </a:r>
            <a:r>
              <a:rPr lang="es-ES" dirty="0">
                <a:ea typeface="+mj-lt"/>
                <a:cs typeface="+mj-lt"/>
              </a:rPr>
              <a:t> a tiros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B6029-99EA-4866-A2AF-2E19AD08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Si al modificar una clase se necesita modificar las demás para compatibilizarlas.</a:t>
            </a:r>
          </a:p>
        </p:txBody>
      </p:sp>
    </p:spTree>
    <p:extLst>
      <p:ext uri="{BB962C8B-B14F-4D97-AF65-F5344CB8AC3E}">
        <p14:creationId xmlns:p14="http://schemas.microsoft.com/office/powerpoint/2010/main" val="189256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8C3A-DB12-4839-A7C5-F75A1FBC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70" y="764924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Tipos de </a:t>
            </a:r>
            <a:r>
              <a:rPr lang="es-ES" dirty="0" err="1">
                <a:ea typeface="+mj-lt"/>
                <a:cs typeface="+mj-lt"/>
              </a:rPr>
              <a:t>Bad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Smells</a:t>
            </a:r>
            <a:r>
              <a:rPr lang="es-ES" dirty="0">
                <a:ea typeface="+mj-lt"/>
                <a:cs typeface="+mj-lt"/>
              </a:rPr>
              <a:t>: Envidia de funcionalidad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2418E-4508-48B1-A4C7-AC21C3C4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Cuando una clase usa más métodos de otra clase, o un método usa más datos de otra que de la propia.</a:t>
            </a:r>
          </a:p>
        </p:txBody>
      </p:sp>
    </p:spTree>
    <p:extLst>
      <p:ext uri="{BB962C8B-B14F-4D97-AF65-F5344CB8AC3E}">
        <p14:creationId xmlns:p14="http://schemas.microsoft.com/office/powerpoint/2010/main" val="281368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951E7-99D1-470B-8E21-3F476E49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3324" y="764924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Buenas practicas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8B64B-63AC-46CE-A407-7CF5864D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 minimizar la accesibilidad de los campos de la gorma más inaccesible posible.</a:t>
            </a:r>
          </a:p>
        </p:txBody>
      </p:sp>
    </p:spTree>
    <p:extLst>
      <p:ext uri="{BB962C8B-B14F-4D97-AF65-F5344CB8AC3E}">
        <p14:creationId xmlns:p14="http://schemas.microsoft.com/office/powerpoint/2010/main" val="403229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17A54-FF6A-496C-B242-EB1DE72C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95" y="750547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Lista de buenas prácticas: Manejo de </a:t>
            </a:r>
            <a:r>
              <a:rPr lang="es-ES" dirty="0" err="1">
                <a:cs typeface="Arial"/>
              </a:rPr>
              <a:t>strings</a:t>
            </a:r>
            <a:endParaRPr lang="es-ES" dirty="0"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3C3EA-29BD-4A93-BF23-DFADFD7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Los strings son objetos por lo que crearlo es costoso. Es mucho más rápido instanciarlos con una asignación que con el operador new.</a:t>
            </a:r>
          </a:p>
        </p:txBody>
      </p:sp>
    </p:spTree>
    <p:extLst>
      <p:ext uri="{BB962C8B-B14F-4D97-AF65-F5344CB8AC3E}">
        <p14:creationId xmlns:p14="http://schemas.microsoft.com/office/powerpoint/2010/main" val="257904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1C45-EEFD-443E-8D6C-7529B873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98569" y="808056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 ¿Qué es?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B48201-171D-4C95-949A-3187C13E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 el mantenimiento del código.</a:t>
            </a:r>
            <a:endParaRPr lang="es-ES" dirty="0"/>
          </a:p>
          <a:p>
            <a:pPr marL="344170" indent="-344170"/>
            <a:r>
              <a:rPr lang="es-ES" dirty="0">
                <a:cs typeface="Arial"/>
              </a:rPr>
              <a:t>Facilita su comprensión.</a:t>
            </a:r>
          </a:p>
          <a:p>
            <a:pPr marL="344170" indent="-344170"/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91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9B6F6-B0BB-4134-9FF9-6F1D3297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21" y="750547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buenas prácticas: Clases </a:t>
            </a:r>
            <a:r>
              <a:rPr lang="es-ES" dirty="0" err="1">
                <a:ea typeface="+mj-lt"/>
                <a:cs typeface="+mj-lt"/>
              </a:rPr>
              <a:t>wrapper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179D1C-614D-4FED-8725-87C8B8C6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Las clases wrapper al ser objetos, proveen de métodos para trabajar mejor con ellas, pero al igual que los Strings, son más lentos que los tipos primitivos.</a:t>
            </a:r>
          </a:p>
        </p:txBody>
      </p:sp>
    </p:spTree>
    <p:extLst>
      <p:ext uri="{BB962C8B-B14F-4D97-AF65-F5344CB8AC3E}">
        <p14:creationId xmlns:p14="http://schemas.microsoft.com/office/powerpoint/2010/main" val="129635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7E586-68E6-43E1-BD6A-3A60BB47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84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buenas prácticas: </a:t>
            </a:r>
            <a:r>
              <a:rPr lang="es-ES" dirty="0" err="1">
                <a:ea typeface="+mj-lt"/>
                <a:cs typeface="+mj-lt"/>
              </a:rPr>
              <a:t>Comparacion</a:t>
            </a:r>
            <a:r>
              <a:rPr lang="es-ES" dirty="0">
                <a:ea typeface="+mj-lt"/>
                <a:cs typeface="+mj-lt"/>
              </a:rPr>
              <a:t> de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83E2B-5622-42FF-A3AD-749F596D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Recordar que tanto los </a:t>
            </a:r>
            <a:r>
              <a:rPr lang="es-ES" dirty="0" err="1">
                <a:cs typeface="Arial"/>
              </a:rPr>
              <a:t>Strings</a:t>
            </a:r>
            <a:r>
              <a:rPr lang="es-ES" dirty="0">
                <a:cs typeface="Arial"/>
              </a:rPr>
              <a:t> como los tipos </a:t>
            </a:r>
            <a:r>
              <a:rPr lang="es-ES" dirty="0" err="1">
                <a:cs typeface="Arial"/>
              </a:rPr>
              <a:t>Wrapper</a:t>
            </a:r>
            <a:r>
              <a:rPr lang="es-ES" dirty="0">
                <a:cs typeface="Arial"/>
              </a:rPr>
              <a:t> son objetos y sus variables solo contienen sus referencias, los objetos no se compara con ==.</a:t>
            </a:r>
          </a:p>
        </p:txBody>
      </p:sp>
    </p:spTree>
    <p:extLst>
      <p:ext uri="{BB962C8B-B14F-4D97-AF65-F5344CB8AC3E}">
        <p14:creationId xmlns:p14="http://schemas.microsoft.com/office/powerpoint/2010/main" val="321038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DCE7F-F022-4499-A32F-8B969728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59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buenas prácticas: Evitar la creación innecesaria de objetos</a:t>
            </a:r>
          </a:p>
        </p:txBody>
      </p:sp>
    </p:spTree>
    <p:extLst>
      <p:ext uri="{BB962C8B-B14F-4D97-AF65-F5344CB8AC3E}">
        <p14:creationId xmlns:p14="http://schemas.microsoft.com/office/powerpoint/2010/main" val="415331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FC408-8049-4AEE-974B-98A6CC4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865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buenas prácticas: Visibilidad de atributos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DEA8F-14C7-4810-A4CE-2C4E1C7D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Una clase estándar nunca debe declararse como </a:t>
            </a:r>
            <a:r>
              <a:rPr lang="es-ES" dirty="0" err="1">
                <a:cs typeface="Arial"/>
              </a:rPr>
              <a:t>public</a:t>
            </a:r>
            <a:r>
              <a:rPr lang="es-ES" dirty="0">
                <a:cs typeface="Arial"/>
              </a:rPr>
              <a:t>, ni decolarle un modificador de visibilidad.</a:t>
            </a:r>
          </a:p>
        </p:txBody>
      </p:sp>
    </p:spTree>
    <p:extLst>
      <p:ext uri="{BB962C8B-B14F-4D97-AF65-F5344CB8AC3E}">
        <p14:creationId xmlns:p14="http://schemas.microsoft.com/office/powerpoint/2010/main" val="2297354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C91B-A238-4972-994F-A3209BF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95" y="808056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s-ES" dirty="0">
                <a:ea typeface="+mj-lt"/>
                <a:cs typeface="+mj-lt"/>
              </a:rPr>
              <a:t>Lista de buenas prácticas: Limitar siempre una variable para un único 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0903FC-5C14-446E-85DB-38BD1955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A veces sentimos la tentación de reutilizar una variable, pero complica la legibilidad.</a:t>
            </a:r>
          </a:p>
        </p:txBody>
      </p:sp>
    </p:spTree>
    <p:extLst>
      <p:ext uri="{BB962C8B-B14F-4D97-AF65-F5344CB8AC3E}">
        <p14:creationId xmlns:p14="http://schemas.microsoft.com/office/powerpoint/2010/main" val="155092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8222-8507-43A0-A6B9-F7CF8671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42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buenas prácticas: Bucle </a:t>
            </a:r>
            <a:r>
              <a:rPr lang="es-ES" dirty="0" err="1">
                <a:ea typeface="+mj-lt"/>
                <a:cs typeface="+mj-lt"/>
              </a:rPr>
              <a:t>for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699231-A4E6-4EA8-9C3E-DD2B27A8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Opera por el "</a:t>
            </a:r>
            <a:r>
              <a:rPr lang="es-ES" dirty="0" err="1">
                <a:cs typeface="Arial"/>
              </a:rPr>
              <a:t>for</a:t>
            </a:r>
            <a:r>
              <a:rPr lang="es-ES" dirty="0">
                <a:cs typeface="Arial"/>
              </a:rPr>
              <a:t>" siempre que se pueda.</a:t>
            </a:r>
          </a:p>
        </p:txBody>
      </p:sp>
    </p:spTree>
    <p:extLst>
      <p:ext uri="{BB962C8B-B14F-4D97-AF65-F5344CB8AC3E}">
        <p14:creationId xmlns:p14="http://schemas.microsoft.com/office/powerpoint/2010/main" val="144103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D2DC-81E4-4662-83D3-20FB83C3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959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buenas prácticas: Constantes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75AA6-05EE-4C02-B4BA-07518CFA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Cualquier valor literal debe ser definido como constante.</a:t>
            </a:r>
            <a:endParaRPr lang="es-ES" dirty="0"/>
          </a:p>
          <a:p>
            <a:pPr marL="344170" indent="-344170"/>
            <a:r>
              <a:rPr lang="es-ES" dirty="0">
                <a:cs typeface="Arial"/>
              </a:rPr>
              <a:t>Excepto 1, -1, 0 o 2 que son usados en el bucle "</a:t>
            </a:r>
            <a:r>
              <a:rPr lang="es-ES" dirty="0" err="1">
                <a:cs typeface="Arial"/>
              </a:rPr>
              <a:t>for</a:t>
            </a:r>
            <a:r>
              <a:rPr lang="es-ES" dirty="0">
                <a:cs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23108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0B2-66EE-43C6-8743-6F339B0D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99" y="750547"/>
            <a:ext cx="7958331" cy="1077229"/>
          </a:xfrm>
        </p:spPr>
        <p:txBody>
          <a:bodyPr/>
          <a:lstStyle/>
          <a:p>
            <a:r>
              <a:rPr lang="es-ES" dirty="0">
                <a:solidFill>
                  <a:srgbClr val="FFFFFF"/>
                </a:solidFill>
                <a:latin typeface="Arial"/>
              </a:rPr>
              <a:t>Lista de buenas prácticas: Switch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B0FF6-5606-4FFF-B21F-F82887C2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Siempre debe llevar un break después de cada paso y también el caso default ayuda a corregir futuros aumentos del número de casos.</a:t>
            </a:r>
          </a:p>
        </p:txBody>
      </p:sp>
    </p:spTree>
    <p:extLst>
      <p:ext uri="{BB962C8B-B14F-4D97-AF65-F5344CB8AC3E}">
        <p14:creationId xmlns:p14="http://schemas.microsoft.com/office/powerpoint/2010/main" val="176337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5C4C0-79CA-43FF-8C2B-AEF860B2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9286" y="808056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Métodos de refactorización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F5402-2AB1-473D-A961-03C1FEB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 una técnica de la ingeniería software para reestructurar un código fuente alterando su estructura interna sin cambiar su comportamiento externo.</a:t>
            </a:r>
          </a:p>
        </p:txBody>
      </p:sp>
    </p:spTree>
    <p:extLst>
      <p:ext uri="{BB962C8B-B14F-4D97-AF65-F5344CB8AC3E}">
        <p14:creationId xmlns:p14="http://schemas.microsoft.com/office/powerpoint/2010/main" val="1129554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CA3B3-AF6A-4803-BC1E-7F028CB0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29" y="808056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Lista de métodos de refactorización:</a:t>
            </a:r>
            <a:br>
              <a:rPr lang="es-ES" dirty="0">
                <a:cs typeface="Arial"/>
              </a:rPr>
            </a:br>
            <a:r>
              <a:rPr lang="es-ES" dirty="0" err="1">
                <a:cs typeface="Arial"/>
              </a:rPr>
              <a:t>Rename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BF84A-9BB4-4766-AC10-8058BF41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 la opción empleada para cambiar el identifico a cualquier elemento.</a:t>
            </a:r>
          </a:p>
        </p:txBody>
      </p:sp>
    </p:spTree>
    <p:extLst>
      <p:ext uri="{BB962C8B-B14F-4D97-AF65-F5344CB8AC3E}">
        <p14:creationId xmlns:p14="http://schemas.microsoft.com/office/powerpoint/2010/main" val="350972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4DB85-95A9-4E95-83BD-52BB43D6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1852" y="750547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¿Para qué se refactoriza?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74704-0DB9-4F23-B460-A1625B19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Se refactoriza para tener un código más limpio y organizado.</a:t>
            </a:r>
          </a:p>
        </p:txBody>
      </p:sp>
    </p:spTree>
    <p:extLst>
      <p:ext uri="{BB962C8B-B14F-4D97-AF65-F5344CB8AC3E}">
        <p14:creationId xmlns:p14="http://schemas.microsoft.com/office/powerpoint/2010/main" val="1159248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0D00D-AEE4-4317-9B8C-FD783634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97" y="764924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métodos de refactorización: </a:t>
            </a:r>
            <a:r>
              <a:rPr lang="es-ES" dirty="0" err="1">
                <a:ea typeface="+mj-lt"/>
                <a:cs typeface="+mj-lt"/>
              </a:rPr>
              <a:t>Move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0F0C8-231D-44BA-8941-689B51D0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Mueve una clase a otro y se cambian todas las referencias.</a:t>
            </a:r>
          </a:p>
        </p:txBody>
      </p:sp>
    </p:spTree>
    <p:extLst>
      <p:ext uri="{BB962C8B-B14F-4D97-AF65-F5344CB8AC3E}">
        <p14:creationId xmlns:p14="http://schemas.microsoft.com/office/powerpoint/2010/main" val="3451570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64601-3C17-4629-A537-1D2A353C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97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métodos de refactorización: </a:t>
            </a:r>
            <a:r>
              <a:rPr lang="es-ES" dirty="0" err="1">
                <a:ea typeface="+mj-lt"/>
                <a:cs typeface="+mj-lt"/>
              </a:rPr>
              <a:t>Extract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Constant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E1310-7BB7-4559-A943-1C35752C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Convierte un numero o cadena literal en una constante.</a:t>
            </a:r>
          </a:p>
        </p:txBody>
      </p:sp>
    </p:spTree>
    <p:extLst>
      <p:ext uri="{BB962C8B-B14F-4D97-AF65-F5344CB8AC3E}">
        <p14:creationId xmlns:p14="http://schemas.microsoft.com/office/powerpoint/2010/main" val="1746638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7B5-D95C-4D6D-9B6C-1B07466E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51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métodos de refactorización: </a:t>
            </a:r>
            <a:r>
              <a:rPr lang="es-ES" dirty="0" err="1">
                <a:ea typeface="+mj-lt"/>
                <a:cs typeface="+mj-lt"/>
              </a:rPr>
              <a:t>Extract</a:t>
            </a:r>
            <a:r>
              <a:rPr lang="es-ES" dirty="0">
                <a:ea typeface="+mj-lt"/>
                <a:cs typeface="+mj-lt"/>
              </a:rPr>
              <a:t> Local Variable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5C044-966E-4C8D-A205-C865A000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Convierte un numero o cadena literal en una variable de ámbito local.</a:t>
            </a:r>
          </a:p>
        </p:txBody>
      </p:sp>
    </p:spTree>
    <p:extLst>
      <p:ext uri="{BB962C8B-B14F-4D97-AF65-F5344CB8AC3E}">
        <p14:creationId xmlns:p14="http://schemas.microsoft.com/office/powerpoint/2010/main" val="2333899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D4031-9C7A-40A5-8661-DF9112BD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51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métodos de refactorización: </a:t>
            </a:r>
            <a:r>
              <a:rPr lang="es-ES" dirty="0" err="1">
                <a:ea typeface="+mj-lt"/>
                <a:cs typeface="+mj-lt"/>
              </a:rPr>
              <a:t>Convert</a:t>
            </a:r>
            <a:r>
              <a:rPr lang="es-ES" dirty="0">
                <a:ea typeface="+mj-lt"/>
                <a:cs typeface="+mj-lt"/>
              </a:rPr>
              <a:t> Local Variable </a:t>
            </a:r>
            <a:r>
              <a:rPr lang="es-ES" dirty="0" err="1">
                <a:ea typeface="+mj-lt"/>
                <a:cs typeface="+mj-lt"/>
              </a:rPr>
              <a:t>to</a:t>
            </a:r>
            <a:r>
              <a:rPr lang="es-ES" dirty="0">
                <a:ea typeface="+mj-lt"/>
                <a:cs typeface="+mj-lt"/>
              </a:rPr>
              <a:t> Field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73A3A-5033-4148-ABCA-C22FB87D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Convierte una variable local en un atributo privado de la clase. Después de aplicar el patrón de refactorización, todos los usos de la variable local se sustituyen por el atributo.</a:t>
            </a:r>
          </a:p>
        </p:txBody>
      </p:sp>
    </p:spTree>
    <p:extLst>
      <p:ext uri="{BB962C8B-B14F-4D97-AF65-F5344CB8AC3E}">
        <p14:creationId xmlns:p14="http://schemas.microsoft.com/office/powerpoint/2010/main" val="56727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3F75C-94F0-41B8-9E14-CA4B4E9B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51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métodos de refactorización: </a:t>
            </a:r>
            <a:r>
              <a:rPr lang="es-ES" dirty="0" err="1">
                <a:ea typeface="+mj-lt"/>
                <a:cs typeface="+mj-lt"/>
              </a:rPr>
              <a:t>Extract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Method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C4E55-E724-40B4-A856-80DB7439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Convierte un bloque de código en un método a partir de un bloque cerrado por llaves.</a:t>
            </a:r>
          </a:p>
        </p:txBody>
      </p:sp>
    </p:spTree>
    <p:extLst>
      <p:ext uri="{BB962C8B-B14F-4D97-AF65-F5344CB8AC3E}">
        <p14:creationId xmlns:p14="http://schemas.microsoft.com/office/powerpoint/2010/main" val="1326932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0F5E-25F4-4478-AF80-5EE44106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374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métodos de refactorización: Change </a:t>
            </a:r>
            <a:r>
              <a:rPr lang="es-ES" dirty="0" err="1">
                <a:ea typeface="+mj-lt"/>
                <a:cs typeface="+mj-lt"/>
              </a:rPr>
              <a:t>Method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Signature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F2DEC-6DF6-44D1-BC11-3C237CA1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Permite cambiar el nombre del método y los parámetros que recibe.</a:t>
            </a:r>
          </a:p>
        </p:txBody>
      </p:sp>
    </p:spTree>
    <p:extLst>
      <p:ext uri="{BB962C8B-B14F-4D97-AF65-F5344CB8AC3E}">
        <p14:creationId xmlns:p14="http://schemas.microsoft.com/office/powerpoint/2010/main" val="384062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643F5-59AC-49C0-9057-68635817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28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métodos de refactorización: </a:t>
            </a:r>
            <a:r>
              <a:rPr lang="es-ES" dirty="0" err="1">
                <a:ea typeface="+mj-lt"/>
                <a:cs typeface="+mj-lt"/>
              </a:rPr>
              <a:t>Inline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FB5CA-8991-4930-880D-69397723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Nos permite ajustar una referencia a una variable o método y los parámetros que recibe.</a:t>
            </a:r>
          </a:p>
        </p:txBody>
      </p:sp>
    </p:spTree>
    <p:extLst>
      <p:ext uri="{BB962C8B-B14F-4D97-AF65-F5344CB8AC3E}">
        <p14:creationId xmlns:p14="http://schemas.microsoft.com/office/powerpoint/2010/main" val="2871524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196F-C34F-4353-B66C-823A575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84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métodos de refactorización: </a:t>
            </a:r>
            <a:r>
              <a:rPr lang="es-ES" dirty="0" err="1">
                <a:ea typeface="+mj-lt"/>
                <a:cs typeface="+mj-lt"/>
              </a:rPr>
              <a:t>Extract</a:t>
            </a:r>
            <a:r>
              <a:rPr lang="es-ES" dirty="0">
                <a:ea typeface="+mj-lt"/>
                <a:cs typeface="+mj-lt"/>
              </a:rPr>
              <a:t> Interface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CD320-CF13-4270-B70F-17B9D4D4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Este patrón de refactorización nos permite seleccionar los métodos de una clase para crear una interface.</a:t>
            </a:r>
          </a:p>
        </p:txBody>
      </p:sp>
    </p:spTree>
    <p:extLst>
      <p:ext uri="{BB962C8B-B14F-4D97-AF65-F5344CB8AC3E}">
        <p14:creationId xmlns:p14="http://schemas.microsoft.com/office/powerpoint/2010/main" val="2067927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75A52-4DC5-4C86-8E65-574A8863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51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métodos de refactorización: </a:t>
            </a:r>
            <a:r>
              <a:rPr lang="es-ES" dirty="0" err="1">
                <a:ea typeface="+mj-lt"/>
                <a:cs typeface="+mj-lt"/>
              </a:rPr>
              <a:t>Extract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Superclass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C3856-06B4-4AB8-9690-03298B1E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Permite crear una superclase con los métodos y atributos que seleccionemos de una clase concreta.</a:t>
            </a:r>
          </a:p>
        </p:txBody>
      </p:sp>
    </p:spTree>
    <p:extLst>
      <p:ext uri="{BB962C8B-B14F-4D97-AF65-F5344CB8AC3E}">
        <p14:creationId xmlns:p14="http://schemas.microsoft.com/office/powerpoint/2010/main" val="2487143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E5E8C-8511-4E7F-B08E-6FBF63B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060" y="750547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Análisis de código estático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BCCA2-540B-44AD-B3B9-B6F10347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 un tipo de análisis que se realiza sin ejecutar el programa y consiste en examinar el código fuente y en otros casos se examina el código objeto.</a:t>
            </a:r>
          </a:p>
        </p:txBody>
      </p:sp>
    </p:spTree>
    <p:extLst>
      <p:ext uri="{BB962C8B-B14F-4D97-AF65-F5344CB8AC3E}">
        <p14:creationId xmlns:p14="http://schemas.microsoft.com/office/powerpoint/2010/main" val="27144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4CE1B-4E3A-4B90-98F7-91F3934C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81626" y="808056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Convención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AED50-03F0-4679-AA59-35F5430D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Mejora la calidad del código.</a:t>
            </a:r>
          </a:p>
        </p:txBody>
      </p:sp>
    </p:spTree>
    <p:extLst>
      <p:ext uri="{BB962C8B-B14F-4D97-AF65-F5344CB8AC3E}">
        <p14:creationId xmlns:p14="http://schemas.microsoft.com/office/powerpoint/2010/main" val="3989422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60905-74CB-408F-9000-11FD942E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57" y="808056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Lista de herramientas de análisis estático: </a:t>
            </a:r>
            <a:r>
              <a:rPr lang="es-ES" dirty="0" err="1">
                <a:cs typeface="Arial"/>
              </a:rPr>
              <a:t>Checkstyle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0B072-0D71-48B1-8C03-4353DCAC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 un proyecto de código abierto de </a:t>
            </a:r>
            <a:r>
              <a:rPr lang="es-ES" dirty="0" err="1">
                <a:cs typeface="Arial"/>
              </a:rPr>
              <a:t>SourceForge</a:t>
            </a:r>
            <a:r>
              <a:rPr lang="es-ES" dirty="0">
                <a:cs typeface="Arial"/>
              </a:rPr>
              <a:t>.</a:t>
            </a:r>
            <a:endParaRPr lang="es-ES" dirty="0"/>
          </a:p>
          <a:p>
            <a:pPr marL="344170" indent="-344170"/>
            <a:r>
              <a:rPr lang="es-ES" dirty="0">
                <a:cs typeface="Arial"/>
              </a:rPr>
              <a:t> Verifica las especificaciones de código y los estilos de formato de codificación de código.</a:t>
            </a:r>
          </a:p>
          <a:p>
            <a:pPr marL="344170" indent="-344170"/>
            <a:r>
              <a:rPr lang="es-ES" dirty="0">
                <a:cs typeface="Arial"/>
              </a:rPr>
              <a:t>Restringe a los desarrolladores para que sigan las especificaciones de escrituras de código.</a:t>
            </a:r>
          </a:p>
        </p:txBody>
      </p:sp>
    </p:spTree>
    <p:extLst>
      <p:ext uri="{BB962C8B-B14F-4D97-AF65-F5344CB8AC3E}">
        <p14:creationId xmlns:p14="http://schemas.microsoft.com/office/powerpoint/2010/main" val="3007011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70D5E-2B41-40BC-9AB9-0D5206C0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89" y="808056"/>
            <a:ext cx="7958331" cy="1077229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Lista de herramientas de análisis estáticos : </a:t>
            </a:r>
            <a:r>
              <a:rPr lang="es-ES" dirty="0" err="1">
                <a:ea typeface="+mj-lt"/>
                <a:cs typeface="+mj-lt"/>
              </a:rPr>
              <a:t>FindBugs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BA544-79F9-479F-A432-13857D46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 una herramienta de análisis de código estático java de código abierto.</a:t>
            </a:r>
          </a:p>
          <a:p>
            <a:pPr marL="344170" indent="-344170"/>
            <a:r>
              <a:rPr lang="es-ES" dirty="0">
                <a:cs typeface="Arial"/>
              </a:rPr>
              <a:t>Encuentra defectos de código comprobando archivos de clase o archivos .JAR.</a:t>
            </a:r>
          </a:p>
          <a:p>
            <a:pPr marL="344170" indent="-344170"/>
            <a:r>
              <a:rPr lang="es-ES" dirty="0">
                <a:cs typeface="Arial"/>
              </a:rPr>
              <a:t>FindBugs no solo proporciona una interfaz de usuario visual también como complemento de eclipse.</a:t>
            </a:r>
          </a:p>
        </p:txBody>
      </p:sp>
    </p:spTree>
    <p:extLst>
      <p:ext uri="{BB962C8B-B14F-4D97-AF65-F5344CB8AC3E}">
        <p14:creationId xmlns:p14="http://schemas.microsoft.com/office/powerpoint/2010/main" val="2624736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9DF0A-80C6-4E63-9A37-6AA629FF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336" y="750547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s-ES" dirty="0">
                <a:cs typeface="Arial"/>
              </a:rPr>
              <a:t>  Lista de herramientas de análisis estáticos : PMD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F3F30-9B1C-4FD9-B44F-3D77A2C9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 una herramienta de código java de código abierto publicada por DARPA en SourceForge.</a:t>
            </a:r>
          </a:p>
          <a:p>
            <a:pPr marL="344170" indent="-344170"/>
            <a:r>
              <a:rPr lang="es-ES" dirty="0">
                <a:cs typeface="Arial"/>
              </a:rPr>
              <a:t>PMD realiza comprobaciones estáticas en el código java atreves de sus reglas de codificación integrada.</a:t>
            </a:r>
          </a:p>
        </p:txBody>
      </p:sp>
    </p:spTree>
    <p:extLst>
      <p:ext uri="{BB962C8B-B14F-4D97-AF65-F5344CB8AC3E}">
        <p14:creationId xmlns:p14="http://schemas.microsoft.com/office/powerpoint/2010/main" val="2256252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18FBE-6279-4C3B-B153-371762BF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cs typeface="Arial"/>
              </a:rPr>
              <a:t>Lista de herramientas de análisis estático: </a:t>
            </a:r>
            <a:r>
              <a:rPr lang="es-ES" dirty="0" err="1">
                <a:cs typeface="Arial"/>
              </a:rPr>
              <a:t>Jtest</a:t>
            </a:r>
            <a:endParaRPr lang="es-ES" dirty="0"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FDF29-DBB3-4AE1-BF57-0E29FD2B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Es una herramienta automatizada de optimización y prueba de </a:t>
            </a:r>
            <a:r>
              <a:rPr lang="es-ES" dirty="0" err="1">
                <a:cs typeface="Arial"/>
              </a:rPr>
              <a:t>codigo</a:t>
            </a:r>
            <a:r>
              <a:rPr lang="es-ES" dirty="0">
                <a:cs typeface="Arial"/>
              </a:rPr>
              <a:t> para el lenguaje Java lanzada por Parasoft.</a:t>
            </a:r>
          </a:p>
          <a:p>
            <a:pPr marL="344170" indent="-344170"/>
            <a:r>
              <a:rPr lang="es-ES" dirty="0">
                <a:cs typeface="Arial"/>
              </a:rPr>
              <a:t>La función de análisis de código estático de </a:t>
            </a:r>
            <a:r>
              <a:rPr lang="es-ES" dirty="0" err="1">
                <a:cs typeface="Arial"/>
              </a:rPr>
              <a:t>Jtest</a:t>
            </a:r>
            <a:r>
              <a:rPr lang="es-ES" dirty="0">
                <a:cs typeface="Arial"/>
              </a:rPr>
              <a:t> puede verificar  y corregir automáticamente estos errores de codificación ocultos.</a:t>
            </a:r>
          </a:p>
        </p:txBody>
      </p:sp>
    </p:spTree>
    <p:extLst>
      <p:ext uri="{BB962C8B-B14F-4D97-AF65-F5344CB8AC3E}">
        <p14:creationId xmlns:p14="http://schemas.microsoft.com/office/powerpoint/2010/main" val="261883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738C0-1F70-4B4E-81FE-D9A64F87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42984" y="736169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Ficheros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27908-6191-4F21-ADA8-373A0AB5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1. Posibles comentarios sobre la clase.</a:t>
            </a:r>
            <a:endParaRPr lang="es-ES" dirty="0"/>
          </a:p>
          <a:p>
            <a:pPr marL="344170" indent="-344170"/>
            <a:r>
              <a:rPr lang="es-ES" dirty="0">
                <a:cs typeface="Arial"/>
              </a:rPr>
              <a:t>2. Sentencias </a:t>
            </a:r>
            <a:r>
              <a:rPr lang="es-ES" dirty="0" err="1">
                <a:cs typeface="Arial"/>
              </a:rPr>
              <a:t>package</a:t>
            </a:r>
            <a:r>
              <a:rPr lang="es-ES" dirty="0">
                <a:cs typeface="Arial"/>
              </a:rPr>
              <a:t>.</a:t>
            </a:r>
          </a:p>
          <a:p>
            <a:pPr marL="344170" indent="-344170"/>
            <a:r>
              <a:rPr lang="es-ES" dirty="0">
                <a:cs typeface="Arial"/>
              </a:rPr>
              <a:t>3. Sentencias </a:t>
            </a:r>
            <a:r>
              <a:rPr lang="es-ES" dirty="0" err="1">
                <a:cs typeface="Arial"/>
              </a:rPr>
              <a:t>import</a:t>
            </a:r>
            <a:r>
              <a:rPr lang="es-ES" dirty="0">
                <a:cs typeface="Arial"/>
              </a:rPr>
              <a:t>.</a:t>
            </a:r>
          </a:p>
          <a:p>
            <a:pPr marL="344170" indent="-344170"/>
            <a:r>
              <a:rPr lang="es-ES" dirty="0">
                <a:cs typeface="Arial"/>
              </a:rPr>
              <a:t>4. La identificacion de una única clase o interface cuyo nombre es idéntico al nombre del fichero sin la extensión.</a:t>
            </a:r>
          </a:p>
        </p:txBody>
      </p:sp>
    </p:spTree>
    <p:extLst>
      <p:ext uri="{BB962C8B-B14F-4D97-AF65-F5344CB8AC3E}">
        <p14:creationId xmlns:p14="http://schemas.microsoft.com/office/powerpoint/2010/main" val="20508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50941-46B4-4B0D-999C-A9799DAE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6079" y="750547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Variables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D6C79-C235-4E4B-849D-2F63E695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cs typeface="Arial"/>
              </a:rPr>
              <a:t>Una variable es un objeto de lenguaje cuto valor se puede cambiar.</a:t>
            </a:r>
          </a:p>
          <a:p>
            <a:pPr marL="0" indent="0">
              <a:buNone/>
            </a:pPr>
            <a:r>
              <a:rPr lang="es-ES" dirty="0">
                <a:cs typeface="Arial"/>
              </a:rPr>
              <a:t>Las variables se deben iniciar en el momento de declararlas o justo después.</a:t>
            </a:r>
          </a:p>
          <a:p>
            <a:pPr marL="0" indent="0">
              <a:buNone/>
            </a:pPr>
            <a:r>
              <a:rPr lang="es-ES" dirty="0">
                <a:cs typeface="Arial"/>
              </a:rPr>
              <a:t>Las variables de instancia o de clase se declaran al comienzo de la definición de la clase.</a:t>
            </a:r>
          </a:p>
          <a:p>
            <a:pPr marL="0" indent="0">
              <a:buNone/>
            </a:pPr>
            <a:r>
              <a:rPr lang="es-ES" dirty="0">
                <a:cs typeface="Arial"/>
              </a:rPr>
              <a:t>Los </a:t>
            </a:r>
            <a:r>
              <a:rPr lang="es-ES" dirty="0" err="1">
                <a:cs typeface="Arial"/>
              </a:rPr>
              <a:t>arrays</a:t>
            </a:r>
            <a:r>
              <a:rPr lang="es-ES" dirty="0">
                <a:cs typeface="Arial"/>
              </a:rPr>
              <a:t> se pueden inicializar en bloque.</a:t>
            </a:r>
          </a:p>
          <a:p>
            <a:pPr marL="0" indent="0">
              <a:buNone/>
            </a:pPr>
            <a:r>
              <a:rPr lang="es-ES" dirty="0">
                <a:cs typeface="Arial"/>
              </a:rPr>
              <a:t>Los </a:t>
            </a:r>
            <a:r>
              <a:rPr lang="es-ES" dirty="0" err="1">
                <a:cs typeface="Arial"/>
              </a:rPr>
              <a:t>arrays</a:t>
            </a:r>
            <a:r>
              <a:rPr lang="es-ES" dirty="0">
                <a:cs typeface="Arial"/>
              </a:rPr>
              <a:t> tienen los corchetes [] unidos a su tipo de dato.</a:t>
            </a:r>
          </a:p>
        </p:txBody>
      </p:sp>
    </p:spTree>
    <p:extLst>
      <p:ext uri="{BB962C8B-B14F-4D97-AF65-F5344CB8AC3E}">
        <p14:creationId xmlns:p14="http://schemas.microsoft.com/office/powerpoint/2010/main" val="390367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542FB-04CD-4384-A0B7-E506BB9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9664" y="808056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Identificadores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1ADDC-4B17-4887-A2E5-C944DBF4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Palabra reservada que tiene significado gramatical especial para ese lenguaje.</a:t>
            </a:r>
          </a:p>
          <a:p>
            <a:pPr marL="344170" indent="-344170"/>
            <a:r>
              <a:rPr lang="es-ES" dirty="0">
                <a:cs typeface="Arial"/>
              </a:rPr>
              <a:t>No usar letras anglosajonas o números de la tabla ASC.</a:t>
            </a:r>
          </a:p>
          <a:p>
            <a:pPr marL="344170" indent="-344170"/>
            <a:r>
              <a:rPr lang="es-ES" dirty="0">
                <a:cs typeface="Arial"/>
              </a:rPr>
              <a:t>No usar tildes ni "ñ".</a:t>
            </a:r>
          </a:p>
          <a:p>
            <a:pPr marL="344170" indent="-344170"/>
            <a:r>
              <a:rPr lang="es-ES" dirty="0">
                <a:cs typeface="Arial"/>
              </a:rPr>
              <a:t>No usar "-" ni "_" .</a:t>
            </a:r>
          </a:p>
          <a:p>
            <a:pPr marL="344170" indent="-344170"/>
            <a:r>
              <a:rPr lang="es-ES" dirty="0">
                <a:cs typeface="Arial"/>
              </a:rPr>
              <a:t>Nombres lo más descriptivos posibles.</a:t>
            </a:r>
          </a:p>
        </p:txBody>
      </p:sp>
    </p:spTree>
    <p:extLst>
      <p:ext uri="{BB962C8B-B14F-4D97-AF65-F5344CB8AC3E}">
        <p14:creationId xmlns:p14="http://schemas.microsoft.com/office/powerpoint/2010/main" val="1556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299E-DB1D-43C0-BB49-35AC16EA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48381" y="764924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Magic 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4906C-804F-4AF0-A1B6-468332FC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s-ES" dirty="0">
                <a:cs typeface="Arial"/>
              </a:rPr>
              <a:t>Se conoce bajo este nombre a cualquier valor literal empleado en el código sin ninguna explicación.</a:t>
            </a:r>
          </a:p>
        </p:txBody>
      </p:sp>
    </p:spTree>
    <p:extLst>
      <p:ext uri="{BB962C8B-B14F-4D97-AF65-F5344CB8AC3E}">
        <p14:creationId xmlns:p14="http://schemas.microsoft.com/office/powerpoint/2010/main" val="317438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E3402-2CD9-43ED-B217-E5695D24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0720" y="808056"/>
            <a:ext cx="7958331" cy="1077229"/>
          </a:xfrm>
        </p:spPr>
        <p:txBody>
          <a:bodyPr/>
          <a:lstStyle/>
          <a:p>
            <a:r>
              <a:rPr lang="es-ES" dirty="0">
                <a:cs typeface="Arial"/>
              </a:rPr>
              <a:t>Estructura de código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69085E-10FE-46FD-A138-A21B400A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170" indent="-344170"/>
            <a:r>
              <a:rPr lang="es-ES" dirty="0">
                <a:cs typeface="Arial"/>
              </a:rPr>
              <a:t>Debemos usar codificación UTF-8.</a:t>
            </a:r>
            <a:endParaRPr lang="es-ES" dirty="0"/>
          </a:p>
          <a:p>
            <a:pPr marL="344170" indent="-344170"/>
            <a:r>
              <a:rPr lang="es-ES" dirty="0">
                <a:cs typeface="Arial"/>
              </a:rPr>
              <a:t>En las sentencias de control de flujo se incluye llaves.</a:t>
            </a:r>
          </a:p>
          <a:p>
            <a:pPr marL="344170" indent="-344170"/>
            <a:r>
              <a:rPr lang="es-ES" dirty="0">
                <a:cs typeface="Arial"/>
              </a:rPr>
              <a:t>Una sola instrucción por línea.</a:t>
            </a:r>
          </a:p>
          <a:p>
            <a:pPr marL="344170" indent="-344170"/>
            <a:r>
              <a:rPr lang="es-ES" dirty="0">
                <a:cs typeface="Arial"/>
              </a:rPr>
              <a:t>Las líneas no deben superar los 100 caracteres.</a:t>
            </a:r>
          </a:p>
          <a:p>
            <a:pPr marL="344170" indent="-344170"/>
            <a:r>
              <a:rPr lang="es-ES" dirty="0">
                <a:cs typeface="Arial"/>
              </a:rPr>
              <a:t>Si la declaración del método es demasiado larga se debe romper.</a:t>
            </a:r>
          </a:p>
          <a:p>
            <a:pPr marL="344170" indent="-344170"/>
            <a:r>
              <a:rPr lang="es-ES" dirty="0">
                <a:cs typeface="Arial"/>
              </a:rPr>
              <a:t>Si una operación aritmética o lógica se compone de distintos tipos de operaciones se deben usar paréntesis.</a:t>
            </a:r>
          </a:p>
          <a:p>
            <a:pPr marL="344170" indent="-344170"/>
            <a:r>
              <a:rPr lang="es-ES" dirty="0">
                <a:cs typeface="Arial"/>
              </a:rPr>
              <a:t>Los espacios en blanco ayuda a la legibilidad.</a:t>
            </a:r>
          </a:p>
          <a:p>
            <a:pPr marL="344170" indent="-344170"/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45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Panorámica</PresentationFormat>
  <Paragraphs>1</Paragraphs>
  <Slides>43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Madison</vt:lpstr>
      <vt:lpstr>Refactorización</vt:lpstr>
      <vt:lpstr> ¿Qué es?</vt:lpstr>
      <vt:lpstr>¿Para qué se refactoriza?</vt:lpstr>
      <vt:lpstr>Convención</vt:lpstr>
      <vt:lpstr>Ficheros</vt:lpstr>
      <vt:lpstr>Variables</vt:lpstr>
      <vt:lpstr>Identificadores</vt:lpstr>
      <vt:lpstr>Magic numbers</vt:lpstr>
      <vt:lpstr>Estructura de código</vt:lpstr>
      <vt:lpstr>Bad Smells</vt:lpstr>
      <vt:lpstr>Tipos de Bad Smells: Codigo duplicado</vt:lpstr>
      <vt:lpstr>Tipos de Bad Smells: Metodos muy largos</vt:lpstr>
      <vt:lpstr>Tipos de Bad Smells: Clases muy grandes</vt:lpstr>
      <vt:lpstr>Tipos de Bad Smells: Lista de parametros extensa</vt:lpstr>
      <vt:lpstr>Tipos de Bad Smells: Cambios divergente</vt:lpstr>
      <vt:lpstr>Tipos de Bad Smells: Cirugia a tiros</vt:lpstr>
      <vt:lpstr>Tipos de Bad Smells: Envidia de funcionalidad</vt:lpstr>
      <vt:lpstr>Buenas practicas</vt:lpstr>
      <vt:lpstr>Lista de buenas prácticas: Manejo de strings</vt:lpstr>
      <vt:lpstr>Lista de buenas prácticas: Clases wrapper</vt:lpstr>
      <vt:lpstr>Lista de buenas prácticas: Comparacion de objetos</vt:lpstr>
      <vt:lpstr>Lista de buenas prácticas: Evitar la creación innecesaria de objetos</vt:lpstr>
      <vt:lpstr>Lista de buenas prácticas: Visibilidad de atributos</vt:lpstr>
      <vt:lpstr>Lista de buenas prácticas: Limitar siempre una variable para un único propósito</vt:lpstr>
      <vt:lpstr>Lista de buenas prácticas: Bucle for</vt:lpstr>
      <vt:lpstr>Lista de buenas prácticas: Constantes</vt:lpstr>
      <vt:lpstr>Lista de buenas prácticas: Switch</vt:lpstr>
      <vt:lpstr>Métodos de refactorización</vt:lpstr>
      <vt:lpstr>Lista de métodos de refactorización: Rename</vt:lpstr>
      <vt:lpstr>Lista de métodos de refactorización: Move</vt:lpstr>
      <vt:lpstr>Lista de métodos de refactorización: Extract Constant</vt:lpstr>
      <vt:lpstr>Lista de métodos de refactorización: Extract Local Variable</vt:lpstr>
      <vt:lpstr>Lista de métodos de refactorización: Convert Local Variable to Field</vt:lpstr>
      <vt:lpstr>Lista de métodos de refactorización: Extract Method</vt:lpstr>
      <vt:lpstr>Lista de métodos de refactorización: Change Method Signature</vt:lpstr>
      <vt:lpstr>Lista de métodos de refactorización: Inline</vt:lpstr>
      <vt:lpstr>Lista de métodos de refactorización: Extract Interface</vt:lpstr>
      <vt:lpstr>Lista de métodos de refactorización: Extract Superclass</vt:lpstr>
      <vt:lpstr>Análisis de código estático</vt:lpstr>
      <vt:lpstr>Lista de herramientas de análisis estático: Checkstyle</vt:lpstr>
      <vt:lpstr>Lista de herramientas de análisis estáticos : FindBugs</vt:lpstr>
      <vt:lpstr>  Lista de herramientas de análisis estáticos : PMD</vt:lpstr>
      <vt:lpstr>Lista de herramientas de análisis estático: Jtest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506</cp:revision>
  <dcterms:created xsi:type="dcterms:W3CDTF">2022-02-09T08:12:21Z</dcterms:created>
  <dcterms:modified xsi:type="dcterms:W3CDTF">2022-02-13T11:04:19Z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