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a506e64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a506e64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3d7747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3d7747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dd0666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dd0666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a506e6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a506e6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a506e644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a506e644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dd0666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dd0666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dd0666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dd0666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dd0666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dd0666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d7747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d7747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d7747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d774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d7ccb8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d7ccb8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d7747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d7747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d7747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d7747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sanddata.maps.arcgis.com/apps/opsdashboard/index.html#/bda7594740fd40299423467b48e9ecf6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anddata.maps.arcgis.com/apps/opsdashboard/index.html#/bda7594740fd40299423467b48e9ecf6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71200" y="460800"/>
            <a:ext cx="7201200" cy="23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una pandemia:</a:t>
            </a:r>
            <a:br>
              <a:rPr lang="es-419"/>
            </a:br>
            <a:br>
              <a:rPr lang="es-419"/>
            </a:br>
            <a:r>
              <a:rPr lang="es-419"/>
              <a:t>Coronavirus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79900" y="3484800"/>
            <a:ext cx="43641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Juan José Arango Serrano - 2161069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Omar Sánchez Arciniegas - 2161636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Andrés Felipe Gómez Ortiz - 2161073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Análisis de los datos</a:t>
            </a:r>
            <a:endParaRPr sz="38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" y="1152475"/>
            <a:ext cx="8865425" cy="3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78225" y="384550"/>
            <a:ext cx="224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Predicción</a:t>
            </a:r>
            <a:endParaRPr b="1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26085" l="7410" r="50676" t="48025"/>
          <a:stretch/>
        </p:blipFill>
        <p:spPr>
          <a:xfrm>
            <a:off x="116300" y="3256675"/>
            <a:ext cx="3747775" cy="1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50" y="801675"/>
            <a:ext cx="4942475" cy="2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8050" y="2859638"/>
            <a:ext cx="4942475" cy="2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00" y="1427875"/>
            <a:ext cx="3747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1238400" y="524325"/>
            <a:ext cx="720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Predicción vs Datos reales Predicción para Marzo 30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15625" y="4811100"/>
            <a:ext cx="8025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https://gisanddata.maps.arcgis.com/apps/opsdashboard/index.html#/bda7594740fd40299423467b48e9ecf6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8750"/>
            <a:ext cx="9144022" cy="3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625" y="4811100"/>
            <a:ext cx="8025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https://gisanddata.maps.arcgis.com/apps/opsdashboard/index.html#/bda7594740fd40299423467b48e9ecf6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50" y="1676825"/>
            <a:ext cx="38974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250" y="659100"/>
            <a:ext cx="4885025" cy="41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264225" y="72025"/>
            <a:ext cx="720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Predicción vs Datos reales Predicción para Marzo 30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8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Conclusiones</a:t>
            </a:r>
            <a:endParaRPr sz="38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SARS-CoV-2 creció y se expandió muy rápido a través del mundo, de tal manera que tener un par de casos confirmados en una región significan estado de alerta y protección por parte de las autoridades y las propias personas.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Covid-19 resultó ser un virus muy peligroso en cuanto a su velocidad de contagio, aunque su letalidad sigue siendo reducida.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Covid-19 está aún más cerca de nosotros de lo que creemos, silenciosamente se expande en todo lugar sin que lo sepamos y su crecimiento muestra un comportamiento exponencial.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en toda pandemia o epidemia, estas siempre llegan a su pico de contagios hasta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estabilizarse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y mantener o incluso disminuir el número de contagiados.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Análisis de una pandemia: Coronavirus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98350" y="190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De la Organización Mundial de la Salud: el 31 de diciembre de 2019, la OMS recibió una alerta sobre varios casos de neumonía en la ciudad de Wuhan, provincia de Hubei en China. </a:t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900"/>
              <a:t>El virus no coincidía con ningún otro virus conocido. Esto generó preocupación porque cuando un virus es nuevo, no sabemos cómo afecta a las personas.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155350" y="2028950"/>
            <a:ext cx="73296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Objetivos: 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Análisis y comprensión  de los datos recaudados.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Pronóstico del esparcimiento del virus </a:t>
            </a:r>
            <a:r>
              <a:rPr lang="es-419" sz="2400"/>
              <a:t>alrededor</a:t>
            </a:r>
            <a:r>
              <a:rPr lang="es-419" sz="2400"/>
              <a:t> del globo.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Observación del impacto a nivel mundial.</a:t>
            </a:r>
            <a:endParaRPr sz="24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4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Análisis de una pandemia: Coronavirus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Recursos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97500" y="1203300"/>
            <a:ext cx="70389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Datos: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lang="es-419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Reportes actuales tomados de Kaggle (Novel Coronavirus Dataset)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0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3648" l="9054" r="33962" t="55526"/>
          <a:stretch/>
        </p:blipFill>
        <p:spPr>
          <a:xfrm>
            <a:off x="1303575" y="2753050"/>
            <a:ext cx="6536850" cy="198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5255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</a:t>
            </a:r>
            <a:r>
              <a:rPr lang="es-419"/>
              <a:t>egistros totales alrededor del mundo de confirmados, muertos y curados hasta la fecha dada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52550" y="30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9733" l="11256" r="48208" t="49777"/>
          <a:stretch/>
        </p:blipFill>
        <p:spPr>
          <a:xfrm>
            <a:off x="1052550" y="2223325"/>
            <a:ext cx="7038899" cy="2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6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04100"/>
            <a:ext cx="80772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150175" y="1156950"/>
            <a:ext cx="69915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Reporte de Confirmados, Muertos y Recuperados en China por fecha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5500"/>
            <a:ext cx="8520599" cy="2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Reportes</a:t>
            </a:r>
            <a:endParaRPr sz="3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0" y="1447425"/>
            <a:ext cx="8684499" cy="3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Reportes</a:t>
            </a:r>
            <a:endParaRPr sz="3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7905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