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76CB-ADD2-3293-0497-9A4C791D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4D9DA-FB6B-836D-A09D-C0660BA0E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89AAF-0A82-A894-B4A1-FBC232E8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D6F14-FC3F-FBE9-8667-2CFDC0E1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294A0-7367-7BDA-A396-8E52D91A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2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31AF-802A-334C-D117-20D286F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73575-0B15-2773-A877-27C80A71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0E968-9E30-DA0D-C1B9-99D68480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9A162-5E49-78DD-4FFE-D17D2162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84150-ECCC-1777-085D-AA8EC069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7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1CAE2-92A9-52C6-E3D7-094A296A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3BB3C-535F-D95A-C72E-1120D01A0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592AB-2BD2-9248-432C-CB8FFE8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BC045-A3DF-66F1-F11C-DE02CC2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EB2A1-E1CF-ACB4-79CE-E14B4FDC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0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6DCEA-E699-EF37-B335-6619C3B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D669B-A336-5BE3-442A-408841E2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0B745-FD0A-EABF-3494-9F0F4C35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A7618-6314-0555-FE27-72F48E74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DEA27-3FC6-4F65-E9D4-AF75C972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88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8188-7AD4-DA57-7A1A-3406A59B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674E59-700D-E7B6-F881-3A175B57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89DDD-39C7-C260-F6D3-5E7FA070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663F8-F754-C8B0-373E-0258D952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CB554-9386-F63B-5891-E2B5685F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58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DA56-F2E5-A382-1D46-3D5F5798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8554E-088C-D47C-7389-5A7D85B0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440AA1-8F79-233C-2B35-2C6AECBBF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21E61-E46C-E79A-B4E4-8BD262B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8194E-E6BF-9FFB-E4BA-EB3DBFB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FB841-EC8C-ECDD-8D56-1CEE9283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2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4549-38CB-08C7-4AAE-2151EFF6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F0EE0-4904-4FE6-6C16-CC90988D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0D400-DFE9-41E9-6426-8F304493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0640F5-20F0-D076-41D9-0DEC0564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84E940-3BA3-DE74-1BBB-5CCB7F28E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2BE12C-9ED3-735C-9F5E-C39B78CF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90A981-B6A5-D808-DC74-AA7076C2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1207A8-0F2B-668F-419F-184CE6F3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6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4B390-A179-6CC3-1F73-AD563F73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D91EB0-553C-033B-95E9-79D16031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A1B268-C3DC-AD8A-1CB1-434F3C8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0E19E8-4324-4AE5-F1C0-CDF3318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6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9FB7F9-21DC-BDF0-B617-710929C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B1BD2E-49B1-10FA-835D-1F3B9D19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611FB-C959-6793-472C-7F9B2EF0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19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4752-8C89-5597-4489-60BEFD3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ED80B-C9D3-F46B-A374-1F9E6B9C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B546D-192E-9234-C611-069A803D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3C07E-7A26-E407-5BC5-89A6EDF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110DB-FCED-B591-274D-7E9C3378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121905-490C-2084-EC51-9CE26077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07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D79B-B44D-02B9-115D-AE0AD1D7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99815B-D21C-CFA3-8AC2-E4F77550C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F88B57-3FBF-57A9-9CE2-488F26EE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F452A-353C-97D8-FA99-5CA3B306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2ADEBC-37A1-D542-8BAF-CF6E01D1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818DC-7EC2-E861-CE71-63534C9B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7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E7505D-34DE-ACC2-F3B6-8A1D54BC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700C5-DEC6-9677-B1A7-9C0951FD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B3FDA-C662-047E-B25D-A6DE52EB9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6B123-2778-4FF4-9C72-AF4968FC6E3D}" type="datetimeFigureOut">
              <a:rPr lang="es-CO" smtClean="0"/>
              <a:t>14/09/2024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BDD73-5129-35C9-68C2-4380EB5E3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E887C-E5DA-D0C1-C8DA-05BF192C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EEA03-14FB-4933-820A-288B3ABBD5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0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18DCB9-71DA-7B98-C2F9-6C3EA75106E9}"/>
              </a:ext>
            </a:extLst>
          </p:cNvPr>
          <p:cNvSpPr/>
          <p:nvPr/>
        </p:nvSpPr>
        <p:spPr>
          <a:xfrm>
            <a:off x="5519584" y="159841"/>
            <a:ext cx="1076632" cy="7226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82CF54-37A5-18B1-184D-36D8764B2BEB}"/>
              </a:ext>
            </a:extLst>
          </p:cNvPr>
          <p:cNvSpPr txBox="1"/>
          <p:nvPr/>
        </p:nvSpPr>
        <p:spPr>
          <a:xfrm>
            <a:off x="384687" y="5904875"/>
            <a:ext cx="745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Diagrama de Flujo: Identificación y Visualización de Señales Analógicas</a:t>
            </a:r>
          </a:p>
          <a:p>
            <a:r>
              <a:rPr lang="es-ES" dirty="0"/>
              <a:t>José Vicente Zabaleta Montiel - CC: 1063309664</a:t>
            </a:r>
          </a:p>
          <a:p>
            <a:r>
              <a:rPr lang="es-ES" dirty="0"/>
              <a:t>Juan Pablo Arrubla Arenas – CC: 1035974106</a:t>
            </a:r>
          </a:p>
          <a:p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515D734-44D8-D29C-1D07-806F0881F8E5}"/>
              </a:ext>
            </a:extLst>
          </p:cNvPr>
          <p:cNvCxnSpPr>
            <a:cxnSpLocks/>
          </p:cNvCxnSpPr>
          <p:nvPr/>
        </p:nvCxnSpPr>
        <p:spPr>
          <a:xfrm>
            <a:off x="6103373" y="870154"/>
            <a:ext cx="22123" cy="442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8866E0B2-03C6-35C9-BEFB-0A91B0509480}"/>
              </a:ext>
            </a:extLst>
          </p:cNvPr>
          <p:cNvSpPr/>
          <p:nvPr/>
        </p:nvSpPr>
        <p:spPr>
          <a:xfrm>
            <a:off x="4436806" y="1297858"/>
            <a:ext cx="3318387" cy="766916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Esperar la activación del pulsador de inicio</a:t>
            </a:r>
          </a:p>
          <a:p>
            <a:pPr algn="ctr"/>
            <a:endParaRPr lang="es-CO" dirty="0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ADD57021-5723-674A-739F-178EA7EE1BC4}"/>
              </a:ext>
            </a:extLst>
          </p:cNvPr>
          <p:cNvSpPr/>
          <p:nvPr/>
        </p:nvSpPr>
        <p:spPr>
          <a:xfrm>
            <a:off x="3574026" y="2368413"/>
            <a:ext cx="5043948" cy="1902544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/>
          </a:p>
          <a:p>
            <a:pPr algn="ctr"/>
            <a:r>
              <a:rPr lang="es-ES" b="1" dirty="0"/>
              <a:t>Sí:</a:t>
            </a:r>
            <a:r>
              <a:rPr lang="es-ES" dirty="0"/>
              <a:t> Iniciar la adquisición de datos de la señal</a:t>
            </a:r>
          </a:p>
          <a:p>
            <a:pPr algn="ctr"/>
            <a:r>
              <a:rPr lang="es-ES" b="1" dirty="0"/>
              <a:t>No: </a:t>
            </a:r>
            <a:r>
              <a:rPr lang="es-ES" dirty="0"/>
              <a:t>Continuar esperando</a:t>
            </a:r>
          </a:p>
          <a:p>
            <a:pPr algn="ctr"/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AF69069-E8A5-27E7-4DA3-894A78C8481C}"/>
              </a:ext>
            </a:extLst>
          </p:cNvPr>
          <p:cNvCxnSpPr>
            <a:cxnSpLocks/>
          </p:cNvCxnSpPr>
          <p:nvPr/>
        </p:nvCxnSpPr>
        <p:spPr>
          <a:xfrm>
            <a:off x="6084938" y="2031367"/>
            <a:ext cx="11061" cy="27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16D657B-65E2-18B1-929F-422678E9CB9A}"/>
              </a:ext>
            </a:extLst>
          </p:cNvPr>
          <p:cNvCxnSpPr>
            <a:stCxn id="15" idx="3"/>
          </p:cNvCxnSpPr>
          <p:nvPr/>
        </p:nvCxnSpPr>
        <p:spPr>
          <a:xfrm flipV="1">
            <a:off x="8617974" y="3101497"/>
            <a:ext cx="538316" cy="21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5D8968-D5ED-05AB-23BA-A15681CB3D1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065206" y="2968762"/>
            <a:ext cx="508820" cy="350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6E09FFD-C64B-C529-57C0-8BE8D869A617}"/>
              </a:ext>
            </a:extLst>
          </p:cNvPr>
          <p:cNvSpPr/>
          <p:nvPr/>
        </p:nvSpPr>
        <p:spPr>
          <a:xfrm>
            <a:off x="8910483" y="1681316"/>
            <a:ext cx="2497393" cy="12874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Captura de la señal: </a:t>
            </a:r>
          </a:p>
          <a:p>
            <a:pPr algn="ctr"/>
            <a:r>
              <a:rPr lang="es-ES" dirty="0"/>
              <a:t>Recibir y almacenar la señal analógica</a:t>
            </a:r>
            <a:endParaRPr lang="es-C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3D321D6-F470-0BB5-0359-CB2653D6F3E9}"/>
              </a:ext>
            </a:extLst>
          </p:cNvPr>
          <p:cNvSpPr/>
          <p:nvPr/>
        </p:nvSpPr>
        <p:spPr>
          <a:xfrm>
            <a:off x="779205" y="1656704"/>
            <a:ext cx="2314269" cy="11685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Esperar activación del pulsador de consulta de información</a:t>
            </a:r>
            <a:endParaRPr lang="es-CO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826238E-BEFF-B0AA-027D-95CFF49FE2DF}"/>
              </a:ext>
            </a:extLst>
          </p:cNvPr>
          <p:cNvSpPr/>
          <p:nvPr/>
        </p:nvSpPr>
        <p:spPr>
          <a:xfrm>
            <a:off x="8143568" y="2442153"/>
            <a:ext cx="690716" cy="65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Si</a:t>
            </a:r>
            <a:endParaRPr lang="es-CO" dirty="0"/>
          </a:p>
        </p:txBody>
      </p:sp>
      <p:sp>
        <p:nvSpPr>
          <p:cNvPr id="27" name="Flecha: hacia la izquierda 26">
            <a:extLst>
              <a:ext uri="{FF2B5EF4-FFF2-40B4-BE49-F238E27FC236}">
                <a16:creationId xmlns:a16="http://schemas.microsoft.com/office/drawing/2014/main" id="{F7D4724A-AA61-0617-AF7C-A8C863CFF815}"/>
              </a:ext>
            </a:extLst>
          </p:cNvPr>
          <p:cNvSpPr/>
          <p:nvPr/>
        </p:nvSpPr>
        <p:spPr>
          <a:xfrm>
            <a:off x="3288890" y="2442153"/>
            <a:ext cx="823452" cy="5699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52B37BC7-6D5E-9C38-576B-C4EC65169E8F}"/>
              </a:ext>
            </a:extLst>
          </p:cNvPr>
          <p:cNvSpPr/>
          <p:nvPr/>
        </p:nvSpPr>
        <p:spPr>
          <a:xfrm>
            <a:off x="7148052" y="3233362"/>
            <a:ext cx="5043948" cy="1577651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*</a:t>
            </a:r>
            <a:r>
              <a:rPr lang="es-ES" dirty="0"/>
              <a:t>Suspender la adquisición</a:t>
            </a:r>
          </a:p>
          <a:p>
            <a:pPr algn="ctr"/>
            <a:r>
              <a:rPr lang="es-ES" b="1" dirty="0"/>
              <a:t>*</a:t>
            </a:r>
            <a:r>
              <a:rPr lang="es-ES" dirty="0"/>
              <a:t>Continuar con la adquisición</a:t>
            </a:r>
            <a:endParaRPr lang="es-CO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58996AF-FAD1-1FB9-6C01-934EE010317D}"/>
              </a:ext>
            </a:extLst>
          </p:cNvPr>
          <p:cNvCxnSpPr/>
          <p:nvPr/>
        </p:nvCxnSpPr>
        <p:spPr>
          <a:xfrm>
            <a:off x="10854813" y="3012136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2080345-7CBD-0179-A771-ADD0FECE9484}"/>
              </a:ext>
            </a:extLst>
          </p:cNvPr>
          <p:cNvCxnSpPr/>
          <p:nvPr/>
        </p:nvCxnSpPr>
        <p:spPr>
          <a:xfrm>
            <a:off x="10869561" y="4410638"/>
            <a:ext cx="0" cy="40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6F3791F-EC7C-613B-B099-23CE5E726072}"/>
              </a:ext>
            </a:extLst>
          </p:cNvPr>
          <p:cNvSpPr/>
          <p:nvPr/>
        </p:nvSpPr>
        <p:spPr>
          <a:xfrm>
            <a:off x="8488926" y="4918374"/>
            <a:ext cx="3554358" cy="11371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Procesar datos capturados</a:t>
            </a:r>
          </a:p>
          <a:p>
            <a:pPr algn="ctr"/>
            <a:r>
              <a:rPr lang="es-ES"/>
              <a:t>*Calcular frecuencia en Hz.</a:t>
            </a:r>
          </a:p>
          <a:p>
            <a:pPr algn="ctr"/>
            <a:r>
              <a:rPr lang="es-ES"/>
              <a:t>*Amplitud</a:t>
            </a:r>
          </a:p>
          <a:p>
            <a:pPr algn="ctr"/>
            <a:r>
              <a:rPr lang="es-ES"/>
              <a:t>*Forma de onda </a:t>
            </a:r>
            <a:endParaRPr lang="es-CO" dirty="0"/>
          </a:p>
        </p:txBody>
      </p:sp>
      <p:sp>
        <p:nvSpPr>
          <p:cNvPr id="40" name="Paralelogramo 39">
            <a:extLst>
              <a:ext uri="{FF2B5EF4-FFF2-40B4-BE49-F238E27FC236}">
                <a16:creationId xmlns:a16="http://schemas.microsoft.com/office/drawing/2014/main" id="{3B4F8078-C35F-673F-DAF8-A29B8086DF20}"/>
              </a:ext>
            </a:extLst>
          </p:cNvPr>
          <p:cNvSpPr/>
          <p:nvPr/>
        </p:nvSpPr>
        <p:spPr>
          <a:xfrm>
            <a:off x="5943601" y="4563757"/>
            <a:ext cx="2199967" cy="1328438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los resultados en la pantalla LCD</a:t>
            </a:r>
            <a:endParaRPr lang="es-CO" dirty="0"/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B27BE514-F1A8-5D6F-1837-00DC00A9320F}"/>
              </a:ext>
            </a:extLst>
          </p:cNvPr>
          <p:cNvSpPr/>
          <p:nvPr/>
        </p:nvSpPr>
        <p:spPr>
          <a:xfrm>
            <a:off x="2136672" y="3946820"/>
            <a:ext cx="3533468" cy="1481557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¿Finalizar consulta y reanudar la adquisición?</a:t>
            </a:r>
            <a:endParaRPr lang="es-CO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F02C6DA-DBCB-F3C0-DB88-A3206E45C479}"/>
              </a:ext>
            </a:extLst>
          </p:cNvPr>
          <p:cNvCxnSpPr>
            <a:cxnSpLocks/>
          </p:cNvCxnSpPr>
          <p:nvPr/>
        </p:nvCxnSpPr>
        <p:spPr>
          <a:xfrm flipH="1">
            <a:off x="8023123" y="5309419"/>
            <a:ext cx="4658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0116311-B88F-E820-097D-98E6C5094049}"/>
              </a:ext>
            </a:extLst>
          </p:cNvPr>
          <p:cNvCxnSpPr/>
          <p:nvPr/>
        </p:nvCxnSpPr>
        <p:spPr>
          <a:xfrm flipH="1">
            <a:off x="5519584" y="4918374"/>
            <a:ext cx="5837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D0E9AAE4-3496-7D0B-E832-E61EC1BDD514}"/>
              </a:ext>
            </a:extLst>
          </p:cNvPr>
          <p:cNvSpPr/>
          <p:nvPr/>
        </p:nvSpPr>
        <p:spPr>
          <a:xfrm>
            <a:off x="199102" y="4310537"/>
            <a:ext cx="1189703" cy="9174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58584F3-3FE4-0CE7-6354-AF681B96CEB9}"/>
              </a:ext>
            </a:extLst>
          </p:cNvPr>
          <p:cNvCxnSpPr/>
          <p:nvPr/>
        </p:nvCxnSpPr>
        <p:spPr>
          <a:xfrm flipH="1">
            <a:off x="1562713" y="4811013"/>
            <a:ext cx="841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4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109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VICENTE ZABALETA MONTIEL</dc:creator>
  <cp:lastModifiedBy>JOSE VICENTE ZABALETA MONTIEL</cp:lastModifiedBy>
  <cp:revision>5</cp:revision>
  <dcterms:created xsi:type="dcterms:W3CDTF">2024-09-14T22:58:16Z</dcterms:created>
  <dcterms:modified xsi:type="dcterms:W3CDTF">2024-09-15T00:00:51Z</dcterms:modified>
</cp:coreProperties>
</file>