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Redesigning Social Media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Improving Clarity, Reducing Clutter, and Enhancing Storytelling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Juan Barrera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B202-A0C0-8C06-ED34-3193242D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Inter"/>
              </a:rPr>
              <a:t>Charts within charts (Original Visualization)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screenshot of a social media statistics&#10;&#10;Description automatically generated">
            <a:extLst>
              <a:ext uri="{FF2B5EF4-FFF2-40B4-BE49-F238E27FC236}">
                <a16:creationId xmlns:a16="http://schemas.microsoft.com/office/drawing/2014/main" id="{7923D381-9E9C-16B3-3EE6-DA7F1DDEE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320422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Problems in the Original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Overuse of colors and circular gauges made comparisons difficult.</a:t>
            </a:r>
          </a:p>
          <a:p>
            <a:r>
              <a:rPr dirty="0"/>
              <a:t>2. Cluttered labeling with redundant numbers.</a:t>
            </a:r>
          </a:p>
          <a:p>
            <a:r>
              <a:rPr dirty="0"/>
              <a:t>3. Inefficient chart type (circular gauges) hindered comparison.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Redesigned Visualization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Improvements in the New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Replaced circular gauges with horizontal bar chart.</a:t>
            </a:r>
          </a:p>
          <a:p>
            <a:pPr marL="0" indent="0">
              <a:buNone/>
            </a:pPr>
            <a:r>
              <a:rPr dirty="0"/>
              <a:t>• Simplified to two colors (Total vs. Active users).</a:t>
            </a:r>
          </a:p>
          <a:p>
            <a:pPr marL="0" indent="0">
              <a:buNone/>
            </a:pPr>
            <a:r>
              <a:rPr dirty="0"/>
              <a:t>• Sorted by Active Users to highlight engagement.</a:t>
            </a:r>
          </a:p>
          <a:p>
            <a:pPr marL="0" indent="0">
              <a:buNone/>
            </a:pPr>
            <a:r>
              <a:rPr dirty="0"/>
              <a:t>• Clear percentage labels directly on bars.</a:t>
            </a:r>
          </a:p>
          <a:p>
            <a:pPr marL="0" indent="0">
              <a:buNone/>
            </a:pPr>
            <a:r>
              <a:rPr dirty="0"/>
              <a:t>• Enhanced readability with spacing and cleaner layout.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Enhanced Understanding &amp; Storytelling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The redesigned chart makes it easy to see which apps truly engage users.</a:t>
            </a:r>
          </a:p>
          <a:p>
            <a:pPr marL="0" indent="0">
              <a:buNone/>
            </a:pPr>
            <a:r>
              <a:rPr dirty="0"/>
              <a:t>• Highlights contrasts (e.g., YouTube vs. Facebook).</a:t>
            </a:r>
          </a:p>
          <a:p>
            <a:pPr marL="0" indent="0">
              <a:buNone/>
            </a:pPr>
            <a:r>
              <a:rPr dirty="0"/>
              <a:t>• Storytelling shifts from 'downloads' to 'engagement'.</a:t>
            </a:r>
          </a:p>
          <a:p>
            <a:pPr marL="0" indent="0">
              <a:buNone/>
            </a:pPr>
            <a:r>
              <a:rPr dirty="0"/>
              <a:t>• Helps audience grasp insights at a glance.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>
                    <a:lumMod val="75000"/>
                  </a:schemeClr>
                </a:solidFill>
              </a:rPr>
              <a:t>Lessons Learned About Reducing Clutter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Too many colors and shapes distract from the message.</a:t>
            </a:r>
          </a:p>
          <a:p>
            <a:pPr marL="0" indent="0">
              <a:buNone/>
            </a:pPr>
            <a:r>
              <a:rPr dirty="0"/>
              <a:t>• Simple chart types often communicate best.</a:t>
            </a:r>
          </a:p>
          <a:p>
            <a:pPr marL="0" indent="0">
              <a:buNone/>
            </a:pPr>
            <a:r>
              <a:rPr dirty="0"/>
              <a:t>• Labels should be direct and not redundant.</a:t>
            </a:r>
          </a:p>
          <a:p>
            <a:pPr marL="0" indent="0">
              <a:buNone/>
            </a:pPr>
            <a:r>
              <a:rPr dirty="0"/>
              <a:t>• Reducing clutter improves storytelling and focus.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207</Words>
  <Application>Microsoft Macintosh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Redesigning Social Media Data Visualization</vt:lpstr>
      <vt:lpstr>Charts within charts (Original Visualization)</vt:lpstr>
      <vt:lpstr>Problems in the Original Visualization</vt:lpstr>
      <vt:lpstr>Redesigned Visualization</vt:lpstr>
      <vt:lpstr>Improvements in the New Design</vt:lpstr>
      <vt:lpstr>Enhanced Understanding &amp; Storytelling</vt:lpstr>
      <vt:lpstr>Lessons Learned About Reducing Clutter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Redesigning Social Media Data Visualization</dc:title>
  <dc:subject/>
  <dc:creator/>
  <cp:keywords/>
  <dc:description>generated using python-pptx</dc:description>
  <cp:lastModifiedBy>Barrera, Juan J</cp:lastModifiedBy>
  <cp:revision>3</cp:revision>
  <dcterms:created xsi:type="dcterms:W3CDTF">2013-01-27T09:14:16Z</dcterms:created>
  <dcterms:modified xsi:type="dcterms:W3CDTF">2025-09-24T01:07:19Z</dcterms:modified>
  <cp:category/>
</cp:coreProperties>
</file>