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Data Analysis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Data visualization and interpretation from </a:t>
            </a:r>
            <a:r>
              <a:rPr dirty="0" err="1"/>
              <a:t>movies_data.csv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Juan Barrera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movies_data.csv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CSV file contains information about 10 movies, including:</a:t>
            </a:r>
          </a:p>
          <a:p>
            <a:r>
              <a:rPr dirty="0"/>
              <a:t>- Movie Title</a:t>
            </a:r>
          </a:p>
          <a:p>
            <a:r>
              <a:rPr dirty="0"/>
              <a:t>- Genre</a:t>
            </a:r>
          </a:p>
          <a:p>
            <a:r>
              <a:rPr dirty="0"/>
              <a:t>- Release Year</a:t>
            </a:r>
          </a:p>
          <a:p>
            <a:r>
              <a:rPr dirty="0"/>
              <a:t>- IMDb Rating</a:t>
            </a:r>
          </a:p>
          <a:p>
            <a:r>
              <a:rPr dirty="0"/>
              <a:t>- Box Office Earnings ($M)</a:t>
            </a:r>
          </a:p>
          <a:p>
            <a:r>
              <a:rPr dirty="0"/>
              <a:t>This dataset was created in Python using pandas and saved as </a:t>
            </a:r>
            <a:r>
              <a:rPr dirty="0" err="1"/>
              <a:t>movies_</a:t>
            </a:r>
            <a:r>
              <a:rPr lang="en-US" dirty="0" err="1"/>
              <a:t>data</a:t>
            </a:r>
            <a:r>
              <a:rPr dirty="0" err="1"/>
              <a:t>.csv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Office Earnings by Movie</a:t>
            </a:r>
          </a:p>
        </p:txBody>
      </p:sp>
      <p:pic>
        <p:nvPicPr>
          <p:cNvPr id="3" name="Picture 2" descr="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212080"/>
            <a:ext cx="8479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bar chart shows the total box office earnings for each movie.</a:t>
            </a:r>
          </a:p>
          <a:p>
            <a:r>
              <a:rPr dirty="0"/>
              <a:t>- Titanic is the top earner with over $2 billion.</a:t>
            </a:r>
          </a:p>
          <a:p>
            <a:r>
              <a:rPr dirty="0"/>
              <a:t>- The Dark Knight, Inception, Forrest Gump</a:t>
            </a:r>
            <a:r>
              <a:rPr lang="en-US" dirty="0"/>
              <a:t> and Interstellar</a:t>
            </a:r>
            <a:r>
              <a:rPr dirty="0"/>
              <a:t> also earned over $600 million.</a:t>
            </a:r>
          </a:p>
          <a:p>
            <a:r>
              <a:rPr dirty="0"/>
              <a:t>- Parasite and Pulp Fiction are the lowest earners in this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Box Office Earnings by Year</a:t>
            </a:r>
          </a:p>
        </p:txBody>
      </p:sp>
      <p:pic>
        <p:nvPicPr>
          <p:cNvPr id="3" name="Picture 2" descr="line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2120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line graph aggregates total box office earnings per release year.</a:t>
            </a:r>
          </a:p>
          <a:p>
            <a:r>
              <a:t>- The 1997 spike corresponds to Titanic’s massive earnings.</a:t>
            </a:r>
          </a:p>
          <a:p>
            <a:r>
              <a:t>- 1994 also has a high combined total due to Forrest Gump and Pulp Fiction.</a:t>
            </a:r>
          </a:p>
          <a:p>
            <a:r>
              <a:t>- More recent films (2014–2019) show a downward trend in total earnings.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Distribution</a:t>
            </a:r>
          </a:p>
        </p:txBody>
      </p:sp>
      <p:pic>
        <p:nvPicPr>
          <p:cNvPr id="3" name="Picture 2" descr="pie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2120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pie chart shows the proportion of movie genres in the dataset.</a:t>
            </a:r>
          </a:p>
          <a:p>
            <a:r>
              <a:t>- Sci-Fi dominates with 30% (3 movies).</a:t>
            </a:r>
          </a:p>
          <a:p>
            <a:r>
              <a:t>- Action follows with 20% (2 movies).</a:t>
            </a:r>
          </a:p>
          <a:p>
            <a:r>
              <a:t>- Other genres (Romance, Animation, Thriller, Crime, Drama) each represent 10%.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IMDb Rating vs Box Office Earnings</a:t>
            </a:r>
          </a:p>
        </p:txBody>
      </p:sp>
      <p:pic>
        <p:nvPicPr>
          <p:cNvPr id="3" name="Picture 2" descr="scatte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2120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scatter plot compares IMDb ratings and box office earnings.</a:t>
            </a:r>
          </a:p>
          <a:p>
            <a:r>
              <a:t>- Titanic (7.9 rating, $2.18B) is an outlier, showing that a lower rating can still yield high revenue.</a:t>
            </a:r>
          </a:p>
          <a:p>
            <a:r>
              <a:t>- Most movies cluster between 8.5–9.0 ratings and $400M–$1000M earnings.</a:t>
            </a:r>
          </a:p>
          <a:p>
            <a:r>
              <a:t>- There is no direct correlation between rating and earnings in this small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The dataset includes high-grossing and critically acclaimed films.</a:t>
            </a:r>
          </a:p>
          <a:p>
            <a:r>
              <a:rPr dirty="0"/>
              <a:t>- Genre diversity is balanced, though Sci-Fi is most common.</a:t>
            </a:r>
          </a:p>
          <a:p>
            <a:r>
              <a:rPr dirty="0"/>
              <a:t>- Titanic’s success skews overall box office trends.</a:t>
            </a:r>
          </a:p>
          <a:p>
            <a:r>
              <a:rPr dirty="0"/>
              <a:t>- IMDb ratings do not strongly predict earnings in this dataset.</a:t>
            </a:r>
            <a:endParaRPr lang="en-US" dirty="0"/>
          </a:p>
          <a:p>
            <a:endParaRPr dirty="0"/>
          </a:p>
          <a:p>
            <a:r>
              <a:rPr dirty="0"/>
              <a:t>This analysis demonstrates how pandas and matplotlib can be used to explore and visualize movie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377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Movie Data Analysis Presentation</vt:lpstr>
      <vt:lpstr>Overview of movies_data.csv</vt:lpstr>
      <vt:lpstr>Box Office Earnings by Movie</vt:lpstr>
      <vt:lpstr>Total Box Office Earnings by Year</vt:lpstr>
      <vt:lpstr>Genre Distribution</vt:lpstr>
      <vt:lpstr>IMDb Rating vs Box Office Earnings</vt:lpstr>
      <vt:lpstr>Summary and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 Presentation</dc:title>
  <dc:subject/>
  <dc:creator/>
  <cp:keywords/>
  <dc:description>generated using python-pptx</dc:description>
  <cp:lastModifiedBy>Barrera, Juan J</cp:lastModifiedBy>
  <cp:revision>2</cp:revision>
  <dcterms:created xsi:type="dcterms:W3CDTF">2013-01-27T09:14:16Z</dcterms:created>
  <dcterms:modified xsi:type="dcterms:W3CDTF">2025-10-23T22:38:04Z</dcterms:modified>
  <cp:category/>
</cp:coreProperties>
</file>