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Trackeo</a:t>
            </a:r>
            <a:r>
              <a:t> Business Pitch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By Juan </a:t>
            </a:r>
            <a:r>
              <a:rPr lang="en-US" dirty="0"/>
              <a:t>Barrera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Trackeo is a data-driven athlete management platform designed to improve organization, visibility, and recruitment opportunities for athletes across South America.</a:t>
            </a:r>
          </a:p>
          <a:p>
            <a:endParaRPr/>
          </a:p>
          <a:p>
            <a:r>
              <a:t>This presentation highlights key insights from post-survey analysis showing the measurable impact of Trackeo on athlete experience and market potential.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Graph 1: Improvement in Athlete Experience</a:t>
            </a:r>
          </a:p>
        </p:txBody>
      </p:sp>
      <p:pic>
        <p:nvPicPr>
          <p:cNvPr id="3" name="Picture 2" descr="visibilityandorganiz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053" y="2044262"/>
            <a:ext cx="5896947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5972" y="1687848"/>
            <a:ext cx="2895600" cy="4370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1400"/>
            </a:pPr>
            <a:r>
              <a:rPr sz="2000" dirty="0"/>
              <a:t>This graph demonstrates a significant improvement in both visibility and organization after implementing </a:t>
            </a:r>
            <a:r>
              <a:rPr sz="2000" dirty="0" err="1"/>
              <a:t>Trackeo</a:t>
            </a:r>
            <a:r>
              <a:rPr sz="2000" dirty="0"/>
              <a:t>. Visibility rose from 20% to 86%, while organization increased from 49.4% to 95%. These results validate </a:t>
            </a:r>
            <a:r>
              <a:rPr sz="2000" dirty="0" err="1"/>
              <a:t>Trackeo’s</a:t>
            </a:r>
            <a:r>
              <a:rPr sz="2000" dirty="0"/>
              <a:t> effectiveness in streamlining athlete data and boosting exposure.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 2: Market Interest in Trackeo</a:t>
            </a:r>
          </a:p>
        </p:txBody>
      </p:sp>
      <p:pic>
        <p:nvPicPr>
          <p:cNvPr id="3" name="Picture 2" descr="marketintere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96" y="1600200"/>
            <a:ext cx="4916774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29200" y="1371600"/>
            <a:ext cx="36576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sz="2000" dirty="0"/>
          </a:p>
          <a:p>
            <a:pPr>
              <a:defRPr sz="1400"/>
            </a:pPr>
            <a:r>
              <a:rPr sz="2000" dirty="0"/>
              <a:t>The majority of respondents (76%) expressed strong interest in </a:t>
            </a:r>
            <a:r>
              <a:rPr sz="2000" dirty="0" err="1"/>
              <a:t>Trackeo</a:t>
            </a:r>
            <a:r>
              <a:rPr sz="2000" dirty="0"/>
              <a:t>, while 24% showed partial interest. This overwhelming positive response indicates high demand and readiness for adoption </a:t>
            </a:r>
            <a:r>
              <a:rPr sz="2000" dirty="0" err="1"/>
              <a:t>am</a:t>
            </a:r>
            <a:r>
              <a:rPr lang="en-US" sz="2000" dirty="0" err="1"/>
              <a:t>market</a:t>
            </a:r>
            <a:r>
              <a:rPr sz="2000" dirty="0" err="1"/>
              <a:t>ong</a:t>
            </a:r>
            <a:r>
              <a:rPr sz="2000" dirty="0"/>
              <a:t> South American athletes.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 3: Most Valuable Feature</a:t>
            </a:r>
          </a:p>
        </p:txBody>
      </p:sp>
      <p:pic>
        <p:nvPicPr>
          <p:cNvPr id="3" name="Picture 2" descr="mostvaluablefea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7779"/>
            <a:ext cx="5822198" cy="505022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22198" y="1417638"/>
            <a:ext cx="332180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1400"/>
            </a:pPr>
            <a:r>
              <a:rPr sz="2000" dirty="0"/>
              <a:t>Respondents identified Verified Results and Recruiting Tools as the top two most valuable features (28% each). These findings align perfectly with </a:t>
            </a:r>
            <a:r>
              <a:rPr sz="2000" dirty="0" err="1"/>
              <a:t>Trackeo’s</a:t>
            </a:r>
            <a:r>
              <a:rPr sz="2000" dirty="0"/>
              <a:t> core mission to provide credibility and support athlete visibility for recruiters.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t>The data confirms Trackeo’s ability to transform athlete management through improved visibility, organization, and verified performance tracking.</a:t>
            </a:r>
          </a:p>
          <a:p>
            <a:endParaRPr/>
          </a:p>
          <a:p>
            <a:r>
              <a:t>Trackeo stands out as a scalable and high-impact solution with strong market interest and measurable results, positioning it as the future of sports data management in South America.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Data Validation Output (Python Analysis)</a:t>
            </a:r>
          </a:p>
        </p:txBody>
      </p:sp>
      <p:pic>
        <p:nvPicPr>
          <p:cNvPr id="3" name="Picture 2" descr="Screenshot 2025-10-25 at 1.10.06 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69626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Datasets Used for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sz="2000" dirty="0"/>
          </a:p>
          <a:p>
            <a:pPr>
              <a:defRPr sz="1400"/>
            </a:pPr>
            <a:r>
              <a:rPr sz="2000" dirty="0"/>
              <a:t>The analysis was performed using two datasets that capture athlete feedback and performance improvements before and after implementing </a:t>
            </a:r>
            <a:r>
              <a:rPr sz="2000" dirty="0" err="1"/>
              <a:t>Trackeo</a:t>
            </a:r>
            <a:r>
              <a:rPr sz="2000" dirty="0"/>
              <a:t>. These files provided the foundation for the graphs and the validation output displayed in this presentation.</a:t>
            </a:r>
          </a:p>
          <a:p>
            <a:pPr>
              <a:defRPr sz="1400"/>
            </a:pPr>
            <a:r>
              <a:rPr sz="2000" dirty="0"/>
              <a:t>• post_survey_data_25rows.csv — Contains athlete responses and visibility metrics.</a:t>
            </a:r>
            <a:br>
              <a:rPr sz="2000" dirty="0"/>
            </a:br>
            <a:r>
              <a:rPr sz="2000" dirty="0"/>
              <a:t>• </a:t>
            </a:r>
            <a:r>
              <a:rPr sz="2000" dirty="0" err="1"/>
              <a:t>trackeo_survey.csv</a:t>
            </a:r>
            <a:r>
              <a:rPr sz="2000" dirty="0"/>
              <a:t> — Contains organized response data used for Graph 1 and Graph 2 analysis.</a:t>
            </a:r>
            <a:br>
              <a:rPr sz="2000" dirty="0"/>
            </a:br>
            <a:br>
              <a:rPr sz="2000" dirty="0"/>
            </a:br>
            <a:r>
              <a:rPr sz="2000" dirty="0"/>
              <a:t>Both datasets were processed in Python to calculate visibility, organization improvements, and feature preferences.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348</Words>
  <Application>Microsoft Macintosh PowerPoint</Application>
  <PresentationFormat>On-screen Show (4:3)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Trackeo Business Pitch</vt:lpstr>
      <vt:lpstr>Introduction</vt:lpstr>
      <vt:lpstr>Graph 1: Improvement in Athlete Experience</vt:lpstr>
      <vt:lpstr>Graph 2: Market Interest in Trackeo</vt:lpstr>
      <vt:lpstr>Graph 3: Most Valuable Feature</vt:lpstr>
      <vt:lpstr>Conclusion</vt:lpstr>
      <vt:lpstr>Data Validation Output (Python Analysis)</vt:lpstr>
      <vt:lpstr>Datasets Used for Analysis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Trackeo Business Pitch</dc:title>
  <dc:subject/>
  <dc:creator/>
  <cp:keywords/>
  <dc:description>generated using python-pptx</dc:description>
  <cp:lastModifiedBy>Barrera, Juan J</cp:lastModifiedBy>
  <cp:revision>2</cp:revision>
  <dcterms:created xsi:type="dcterms:W3CDTF">2013-01-27T09:14:16Z</dcterms:created>
  <dcterms:modified xsi:type="dcterms:W3CDTF">2025-10-25T17:25:00Z</dcterms:modified>
  <cp:category/>
</cp:coreProperties>
</file>