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Trackeo</a:t>
            </a:r>
            <a:r>
              <a:t> Business Pitch</a:t>
            </a:r>
          </a:p>
        </p:txBody>
      </p:sp>
      <p:sp>
        <p:nvSpPr>
          <p:cNvPr id="3" name="Subtitle 2"/>
          <p:cNvSpPr>
            <a:spLocks noGrp="1"/>
          </p:cNvSpPr>
          <p:nvPr>
            <p:ph type="subTitle" idx="1"/>
          </p:nvPr>
        </p:nvSpPr>
        <p:spPr/>
        <p:txBody>
          <a:bodyPr/>
          <a:lstStyle/>
          <a:p>
            <a:r>
              <a:rPr dirty="0"/>
              <a:t>By Juan </a:t>
            </a:r>
            <a:r>
              <a:rPr lang="en-US" dirty="0"/>
              <a:t>Barrera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10-25 at 1.33.53 PM.png"/>
          <p:cNvPicPr>
            <a:picLocks noChangeAspect="1"/>
          </p:cNvPicPr>
          <p:nvPr/>
        </p:nvPicPr>
        <p:blipFill>
          <a:blip r:embed="rId2"/>
          <a:stretch>
            <a:fillRect/>
          </a:stretch>
        </p:blipFill>
        <p:spPr>
          <a:xfrm>
            <a:off x="457200" y="914400"/>
            <a:ext cx="8229600" cy="7334193"/>
          </a:xfrm>
          <a:prstGeom prst="rect">
            <a:avLst/>
          </a:prstGeom>
        </p:spPr>
      </p:pic>
      <p:sp>
        <p:nvSpPr>
          <p:cNvPr id="3" name="TextBox 2"/>
          <p:cNvSpPr txBox="1"/>
          <p:nvPr/>
        </p:nvSpPr>
        <p:spPr>
          <a:xfrm>
            <a:off x="457200" y="274320"/>
            <a:ext cx="8229600" cy="640080"/>
          </a:xfrm>
          <a:prstGeom prst="rect">
            <a:avLst/>
          </a:prstGeom>
          <a:noFill/>
        </p:spPr>
        <p:txBody>
          <a:bodyPr wrap="none">
            <a:spAutoFit/>
          </a:bodyPr>
          <a:lstStyle/>
          <a:p>
            <a:pPr algn="ctr">
              <a:defRPr sz="2800"/>
            </a:pPr>
            <a:r>
              <a:t>Python Output Results (Console Display)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DCCB0C-12B9-9990-34E6-015FFC68FA8E}"/>
              </a:ext>
            </a:extLst>
          </p:cNvPr>
          <p:cNvSpPr txBox="1"/>
          <p:nvPr/>
        </p:nvSpPr>
        <p:spPr>
          <a:xfrm>
            <a:off x="1970689" y="557048"/>
            <a:ext cx="5202621" cy="1477328"/>
          </a:xfrm>
          <a:prstGeom prst="rect">
            <a:avLst/>
          </a:prstGeom>
          <a:noFill/>
        </p:spPr>
        <p:txBody>
          <a:bodyPr wrap="square" rtlCol="0">
            <a:spAutoFit/>
          </a:bodyPr>
          <a:lstStyle/>
          <a:p>
            <a:r>
              <a:rPr lang="en-US" dirty="0"/>
              <a:t>Link to </a:t>
            </a:r>
            <a:r>
              <a:rPr lang="en-US" dirty="0" err="1"/>
              <a:t>Github</a:t>
            </a:r>
            <a:r>
              <a:rPr lang="en-US" dirty="0"/>
              <a:t> with all files </a:t>
            </a:r>
            <a:br>
              <a:rPr lang="en-US" dirty="0"/>
            </a:br>
            <a:br>
              <a:rPr lang="en-US" dirty="0"/>
            </a:br>
            <a:br>
              <a:rPr lang="en-US" dirty="0"/>
            </a:br>
            <a:r>
              <a:rPr lang="en-US" dirty="0"/>
              <a:t>https://</a:t>
            </a:r>
            <a:r>
              <a:rPr lang="en-US" dirty="0" err="1"/>
              <a:t>github.com</a:t>
            </a:r>
            <a:r>
              <a:rPr lang="en-US" dirty="0"/>
              <a:t>/JuanBarrera0305/Data-Analysis-and-visualization/tree/main/Week6/Assignment3</a:t>
            </a:r>
          </a:p>
        </p:txBody>
      </p:sp>
    </p:spTree>
    <p:extLst>
      <p:ext uri="{BB962C8B-B14F-4D97-AF65-F5344CB8AC3E}">
        <p14:creationId xmlns:p14="http://schemas.microsoft.com/office/powerpoint/2010/main" val="399351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lnSpcReduction="10000"/>
          </a:bodyPr>
          <a:lstStyle/>
          <a:p>
            <a:r>
              <a:t>Trackeo is a data-driven athlete management platform designed to improve organization, visibility, and recruitment opportunities for athletes across South America.</a:t>
            </a:r>
          </a:p>
          <a:p>
            <a:endParaRPr/>
          </a:p>
          <a:p>
            <a:r>
              <a:t>This presentation highlights key insights from post-survey analysis showing the measurable impact of Trackeo on athlete experience and market potential.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Graph 1: Improvement in Athlete Experience</a:t>
            </a:r>
          </a:p>
        </p:txBody>
      </p:sp>
      <p:pic>
        <p:nvPicPr>
          <p:cNvPr id="3" name="Picture 2" descr="visibilityandorganization.png"/>
          <p:cNvPicPr>
            <a:picLocks noChangeAspect="1"/>
          </p:cNvPicPr>
          <p:nvPr/>
        </p:nvPicPr>
        <p:blipFill>
          <a:blip r:embed="rId2"/>
          <a:stretch>
            <a:fillRect/>
          </a:stretch>
        </p:blipFill>
        <p:spPr>
          <a:xfrm>
            <a:off x="3247053" y="2044262"/>
            <a:ext cx="5896947" cy="3657600"/>
          </a:xfrm>
          <a:prstGeom prst="rect">
            <a:avLst/>
          </a:prstGeom>
        </p:spPr>
      </p:pic>
      <p:sp>
        <p:nvSpPr>
          <p:cNvPr id="4" name="TextBox 3"/>
          <p:cNvSpPr txBox="1"/>
          <p:nvPr/>
        </p:nvSpPr>
        <p:spPr>
          <a:xfrm>
            <a:off x="225972" y="1687848"/>
            <a:ext cx="2895600" cy="4370427"/>
          </a:xfrm>
          <a:prstGeom prst="rect">
            <a:avLst/>
          </a:prstGeom>
          <a:noFill/>
        </p:spPr>
        <p:txBody>
          <a:bodyPr wrap="square">
            <a:spAutoFit/>
          </a:bodyPr>
          <a:lstStyle/>
          <a:p>
            <a:endParaRPr dirty="0"/>
          </a:p>
          <a:p>
            <a:pPr>
              <a:defRPr sz="1400"/>
            </a:pPr>
            <a:r>
              <a:rPr sz="2000" dirty="0"/>
              <a:t>This graph demonstrates a significant improvement in both visibility and organization after implementing </a:t>
            </a:r>
            <a:r>
              <a:rPr sz="2000" dirty="0" err="1"/>
              <a:t>Trackeo</a:t>
            </a:r>
            <a:r>
              <a:rPr sz="2000" dirty="0"/>
              <a:t>. Visibility rose from 20% to 86%, while organization increased from 49.4% to 95%. These results validate </a:t>
            </a:r>
            <a:r>
              <a:rPr sz="2000" dirty="0" err="1"/>
              <a:t>Trackeo’s</a:t>
            </a:r>
            <a:r>
              <a:rPr sz="2000" dirty="0"/>
              <a:t> effectiveness in streamlining athlete data and boosting exposure.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Graph 2: Market Interest in Trackeo</a:t>
            </a:r>
          </a:p>
        </p:txBody>
      </p:sp>
      <p:pic>
        <p:nvPicPr>
          <p:cNvPr id="3" name="Picture 2" descr="marketinterest.png"/>
          <p:cNvPicPr>
            <a:picLocks noChangeAspect="1"/>
          </p:cNvPicPr>
          <p:nvPr/>
        </p:nvPicPr>
        <p:blipFill>
          <a:blip r:embed="rId2"/>
          <a:stretch>
            <a:fillRect/>
          </a:stretch>
        </p:blipFill>
        <p:spPr>
          <a:xfrm>
            <a:off x="199696" y="1600200"/>
            <a:ext cx="4916774" cy="3657600"/>
          </a:xfrm>
          <a:prstGeom prst="rect">
            <a:avLst/>
          </a:prstGeom>
        </p:spPr>
      </p:pic>
      <p:sp>
        <p:nvSpPr>
          <p:cNvPr id="4" name="TextBox 3"/>
          <p:cNvSpPr txBox="1"/>
          <p:nvPr/>
        </p:nvSpPr>
        <p:spPr>
          <a:xfrm>
            <a:off x="5029200" y="1371600"/>
            <a:ext cx="3657600" cy="3170099"/>
          </a:xfrm>
          <a:prstGeom prst="rect">
            <a:avLst/>
          </a:prstGeom>
          <a:noFill/>
        </p:spPr>
        <p:txBody>
          <a:bodyPr wrap="square">
            <a:spAutoFit/>
          </a:bodyPr>
          <a:lstStyle/>
          <a:p>
            <a:endParaRPr sz="2000" dirty="0"/>
          </a:p>
          <a:p>
            <a:pPr>
              <a:defRPr sz="1400"/>
            </a:pPr>
            <a:r>
              <a:rPr sz="2000" dirty="0"/>
              <a:t>The majority of respondents (76%) expressed strong interest in </a:t>
            </a:r>
            <a:r>
              <a:rPr sz="2000" dirty="0" err="1"/>
              <a:t>Trackeo</a:t>
            </a:r>
            <a:r>
              <a:rPr sz="2000" dirty="0"/>
              <a:t>, while 24% showed partial interest. This overwhelming positive response indicates high demand and readiness for adoption </a:t>
            </a:r>
            <a:r>
              <a:rPr sz="2000" dirty="0" err="1"/>
              <a:t>am</a:t>
            </a:r>
            <a:r>
              <a:rPr lang="en-US" sz="2000" dirty="0" err="1"/>
              <a:t>market</a:t>
            </a:r>
            <a:r>
              <a:rPr sz="2000" dirty="0" err="1"/>
              <a:t>ong</a:t>
            </a:r>
            <a:r>
              <a:rPr sz="2000" dirty="0"/>
              <a:t> South American athletes.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Graph 3: Most Valuable Feature</a:t>
            </a:r>
          </a:p>
        </p:txBody>
      </p:sp>
      <p:pic>
        <p:nvPicPr>
          <p:cNvPr id="3" name="Picture 2" descr="mostvaluablefeature.png"/>
          <p:cNvPicPr>
            <a:picLocks noChangeAspect="1"/>
          </p:cNvPicPr>
          <p:nvPr/>
        </p:nvPicPr>
        <p:blipFill>
          <a:blip r:embed="rId2"/>
          <a:stretch>
            <a:fillRect/>
          </a:stretch>
        </p:blipFill>
        <p:spPr>
          <a:xfrm>
            <a:off x="0" y="1807779"/>
            <a:ext cx="5822198" cy="5050221"/>
          </a:xfrm>
          <a:prstGeom prst="rect">
            <a:avLst/>
          </a:prstGeom>
        </p:spPr>
      </p:pic>
      <p:sp>
        <p:nvSpPr>
          <p:cNvPr id="4" name="TextBox 3"/>
          <p:cNvSpPr txBox="1"/>
          <p:nvPr/>
        </p:nvSpPr>
        <p:spPr>
          <a:xfrm>
            <a:off x="5822198" y="1417638"/>
            <a:ext cx="3321802" cy="3139321"/>
          </a:xfrm>
          <a:prstGeom prst="rect">
            <a:avLst/>
          </a:prstGeom>
          <a:noFill/>
        </p:spPr>
        <p:txBody>
          <a:bodyPr wrap="square">
            <a:spAutoFit/>
          </a:bodyPr>
          <a:lstStyle/>
          <a:p>
            <a:endParaRPr dirty="0"/>
          </a:p>
          <a:p>
            <a:pPr>
              <a:defRPr sz="1400"/>
            </a:pPr>
            <a:r>
              <a:rPr sz="2000" dirty="0"/>
              <a:t>Respondents identified Verified Results and Recruiting Tools as the top two most valuable features (28% each). These findings align perfectly with </a:t>
            </a:r>
            <a:r>
              <a:rPr sz="2000" dirty="0" err="1"/>
              <a:t>Trackeo’s</a:t>
            </a:r>
            <a:r>
              <a:rPr sz="2000" dirty="0"/>
              <a:t> core mission to provide credibility and support athlete visibility for recruiters.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a:bodyPr>
          <a:lstStyle/>
          <a:p>
            <a:r>
              <a:t>The data confirms Trackeo’s ability to transform athlete management through improved visibility, organization, and verified performance tracking.</a:t>
            </a:r>
          </a:p>
          <a:p>
            <a:endParaRPr/>
          </a:p>
          <a:p>
            <a:r>
              <a:t>Trackeo stands out as a scalable and high-impact solution with strong market interest and measurable results, positioning it as the future of sports data management in South America.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Data Validation Output (Python Analysis)</a:t>
            </a:r>
          </a:p>
        </p:txBody>
      </p:sp>
      <p:pic>
        <p:nvPicPr>
          <p:cNvPr id="3" name="Picture 2" descr="Screenshot 2025-10-25 at 1.10.06 PM.png"/>
          <p:cNvPicPr>
            <a:picLocks noChangeAspect="1"/>
          </p:cNvPicPr>
          <p:nvPr/>
        </p:nvPicPr>
        <p:blipFill>
          <a:blip r:embed="rId2"/>
          <a:stretch>
            <a:fillRect/>
          </a:stretch>
        </p:blipFill>
        <p:spPr>
          <a:xfrm>
            <a:off x="914400" y="1371600"/>
            <a:ext cx="7315200" cy="46962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Datasets Used for Analysis</a:t>
            </a:r>
          </a:p>
        </p:txBody>
      </p:sp>
      <p:sp>
        <p:nvSpPr>
          <p:cNvPr id="3" name="TextBox 2"/>
          <p:cNvSpPr txBox="1"/>
          <p:nvPr/>
        </p:nvSpPr>
        <p:spPr>
          <a:xfrm>
            <a:off x="914400" y="1371600"/>
            <a:ext cx="7315200" cy="3785652"/>
          </a:xfrm>
          <a:prstGeom prst="rect">
            <a:avLst/>
          </a:prstGeom>
          <a:noFill/>
        </p:spPr>
        <p:txBody>
          <a:bodyPr wrap="square">
            <a:spAutoFit/>
          </a:bodyPr>
          <a:lstStyle/>
          <a:p>
            <a:r>
              <a:rPr lang="en-US" sz="2000" dirty="0"/>
              <a:t>The analysis was performed using a dataset containing detailed BMW car sales information. This dataset provided the foundation for the Python-based validation and output displayed in this presentation.</a:t>
            </a:r>
            <a:br>
              <a:rPr lang="en-US" sz="2000" dirty="0"/>
            </a:br>
            <a:r>
              <a:rPr lang="en-US" sz="2000" dirty="0"/>
              <a:t>• </a:t>
            </a:r>
            <a:r>
              <a:rPr lang="en-US" sz="2000" b="1" dirty="0" err="1"/>
              <a:t>BMW_Car_Sales_Classification.csv</a:t>
            </a:r>
            <a:r>
              <a:rPr lang="en-US" sz="2000" dirty="0"/>
              <a:t> — Contains information on various BMW models, including year, region, fuel type, transmission, engine size, mileage, price, and sales volume.</a:t>
            </a:r>
          </a:p>
          <a:p>
            <a:r>
              <a:rPr lang="en-US" sz="2000" dirty="0"/>
              <a:t>The dataset was processed and analyzed in Python to review data statistics, verify structure, and perform multiple searches such as filtering cars by year, price range, model name, region, and mileage. These results demonstrate the ability to extract meaningful insights from real-world car sales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10-25 at 1.33.35 PM.png"/>
          <p:cNvPicPr>
            <a:picLocks noChangeAspect="1"/>
          </p:cNvPicPr>
          <p:nvPr/>
        </p:nvPicPr>
        <p:blipFill>
          <a:blip r:embed="rId2"/>
          <a:stretch>
            <a:fillRect/>
          </a:stretch>
        </p:blipFill>
        <p:spPr>
          <a:xfrm>
            <a:off x="457200" y="914400"/>
            <a:ext cx="8229600" cy="6475482"/>
          </a:xfrm>
          <a:prstGeom prst="rect">
            <a:avLst/>
          </a:prstGeom>
        </p:spPr>
      </p:pic>
      <p:sp>
        <p:nvSpPr>
          <p:cNvPr id="3" name="TextBox 2"/>
          <p:cNvSpPr txBox="1"/>
          <p:nvPr/>
        </p:nvSpPr>
        <p:spPr>
          <a:xfrm>
            <a:off x="457200" y="274320"/>
            <a:ext cx="8229600" cy="640080"/>
          </a:xfrm>
          <a:prstGeom prst="rect">
            <a:avLst/>
          </a:prstGeom>
          <a:noFill/>
        </p:spPr>
        <p:txBody>
          <a:bodyPr wrap="none">
            <a:spAutoFit/>
          </a:bodyPr>
          <a:lstStyle/>
          <a:p>
            <a:pPr algn="ctr">
              <a:defRPr sz="2800"/>
            </a:pPr>
            <a:r>
              <a:t>Python Validation Output (Part 2 – Data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242</TotalTime>
  <Words>419</Words>
  <Application>Microsoft Macintosh PowerPoint</Application>
  <PresentationFormat>On-screen Show (4:3)</PresentationFormat>
  <Paragraphs>26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Trackeo Business Pitch</vt:lpstr>
      <vt:lpstr>Introduction</vt:lpstr>
      <vt:lpstr>Graph 1: Improvement in Athlete Experience</vt:lpstr>
      <vt:lpstr>Graph 2: Market Interest in Trackeo</vt:lpstr>
      <vt:lpstr>Graph 3: Most Valuable Feature</vt:lpstr>
      <vt:lpstr>Conclusion</vt:lpstr>
      <vt:lpstr>Data Validation Output (Python Analysis)</vt:lpstr>
      <vt:lpstr>Datasets Used for Analysis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Trackeo Business Pitch</dc:title>
  <dc:subject/>
  <dc:creator/>
  <cp:keywords/>
  <dc:description>generated using python-pptx</dc:description>
  <cp:lastModifiedBy>Barrera, Juan J</cp:lastModifiedBy>
  <cp:revision>4</cp:revision>
  <dcterms:created xsi:type="dcterms:W3CDTF">2013-01-27T09:14:16Z</dcterms:created>
  <dcterms:modified xsi:type="dcterms:W3CDTF">2025-10-25T21:38:46Z</dcterms:modified>
  <cp:category/>
</cp:coreProperties>
</file>