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ppt/slideLayouts/slideLayout33.xml" ContentType="application/vnd.openxmlformats-officedocument.presentationml.slideLayout+xml"/>
  <Override PartName="/ppt/theme/theme33.xml" ContentType="application/vnd.openxmlformats-officedocument.theme+xml"/>
  <Override PartName="/ppt/slideLayouts/slideLayout34.xml" ContentType="application/vnd.openxmlformats-officedocument.presentationml.slideLayout+xml"/>
  <Override PartName="/ppt/theme/theme3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8" r:id="rId26"/>
    <p:sldMasterId id="2147483700" r:id="rId27"/>
    <p:sldMasterId id="2147483702" r:id="rId28"/>
    <p:sldMasterId id="2147483704" r:id="rId29"/>
    <p:sldMasterId id="2147483706" r:id="rId30"/>
    <p:sldMasterId id="2147483708" r:id="rId31"/>
    <p:sldMasterId id="2147483710" r:id="rId32"/>
    <p:sldMasterId id="2147483712" r:id="rId33"/>
    <p:sldMasterId id="2147483714" r:id="rId34"/>
  </p:sldMasterIdLst>
  <p:sldIdLst>
    <p:sldId id="256" r:id="rId35"/>
    <p:sldId id="258" r:id="rId36"/>
    <p:sldId id="259" r:id="rId37"/>
    <p:sldId id="262" r:id="rId38"/>
    <p:sldId id="263" r:id="rId39"/>
    <p:sldId id="265" r:id="rId40"/>
    <p:sldId id="264" r:id="rId41"/>
    <p:sldId id="273" r:id="rId42"/>
    <p:sldId id="269" r:id="rId43"/>
    <p:sldId id="257" r:id="rId44"/>
    <p:sldId id="270" r:id="rId45"/>
    <p:sldId id="268" r:id="rId46"/>
    <p:sldId id="272" r:id="rId47"/>
    <p:sldId id="266" r:id="rId48"/>
    <p:sldId id="267" r:id="rId49"/>
  </p:sldIdLst>
  <p:sldSz cx="9144000" cy="5143500" type="screen16x9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313"/>
    <a:srgbClr val="0A0A0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1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5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8.xml"/><Relationship Id="rId47" Type="http://schemas.openxmlformats.org/officeDocument/2006/relationships/slide" Target="slides/slide13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3.xml"/><Relationship Id="rId40" Type="http://schemas.openxmlformats.org/officeDocument/2006/relationships/slide" Target="slides/slide6.xml"/><Relationship Id="rId45" Type="http://schemas.openxmlformats.org/officeDocument/2006/relationships/slide" Target="slides/slide11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1.xml"/><Relationship Id="rId43" Type="http://schemas.openxmlformats.org/officeDocument/2006/relationships/slide" Target="slides/slide9.xml"/><Relationship Id="rId48" Type="http://schemas.openxmlformats.org/officeDocument/2006/relationships/slide" Target="slides/slide14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4.xml"/><Relationship Id="rId46" Type="http://schemas.openxmlformats.org/officeDocument/2006/relationships/slide" Target="slides/slide12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2.xml"/><Relationship Id="rId49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54280" y="501840"/>
            <a:ext cx="47394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54280" y="501840"/>
            <a:ext cx="47394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54280" y="501840"/>
            <a:ext cx="47394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54280" y="501840"/>
            <a:ext cx="47394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3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543840" y="1530000"/>
            <a:ext cx="4831560" cy="1878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1474560"/>
            <a:ext cx="3519360" cy="165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66640" y="567360"/>
            <a:ext cx="3519360" cy="46155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63" name="Google Shape;139;p19"/>
          <p:cNvGrpSpPr/>
          <p:nvPr/>
        </p:nvGrpSpPr>
        <p:grpSpPr>
          <a:xfrm>
            <a:off x="-79920" y="2880"/>
            <a:ext cx="9231120" cy="5180040"/>
            <a:chOff x="-79920" y="2880"/>
            <a:chExt cx="9231120" cy="5180040"/>
          </a:xfrm>
        </p:grpSpPr>
        <p:cxnSp>
          <p:nvCxnSpPr>
            <p:cNvPr id="64" name="Google Shape;140;p19"/>
            <p:cNvCxnSpPr/>
            <p:nvPr/>
          </p:nvCxnSpPr>
          <p:spPr>
            <a:xfrm>
              <a:off x="8589240" y="2880"/>
              <a:ext cx="360" cy="5180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65" name="Google Shape;141;p19"/>
            <p:cNvCxnSpPr/>
            <p:nvPr/>
          </p:nvCxnSpPr>
          <p:spPr>
            <a:xfrm flipH="1">
              <a:off x="8590680" y="167760"/>
              <a:ext cx="396360" cy="396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66" name="Google Shape;142;p19"/>
            <p:cNvCxnSpPr/>
            <p:nvPr/>
          </p:nvCxnSpPr>
          <p:spPr>
            <a:xfrm flipH="1" flipV="1">
              <a:off x="8192160" y="167760"/>
              <a:ext cx="794880" cy="7948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67" name="Google Shape;143;p19"/>
            <p:cNvCxnSpPr/>
            <p:nvPr/>
          </p:nvCxnSpPr>
          <p:spPr>
            <a:xfrm>
              <a:off x="-79920" y="564840"/>
              <a:ext cx="923148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145;p20"/>
          <p:cNvGrpSpPr/>
          <p:nvPr/>
        </p:nvGrpSpPr>
        <p:grpSpPr>
          <a:xfrm>
            <a:off x="2160" y="-720"/>
            <a:ext cx="9295200" cy="4436280"/>
            <a:chOff x="2160" y="-720"/>
            <a:chExt cx="9295200" cy="4436280"/>
          </a:xfrm>
        </p:grpSpPr>
        <p:cxnSp>
          <p:nvCxnSpPr>
            <p:cNvPr id="69" name="Google Shape;146;p20"/>
            <p:cNvCxnSpPr/>
            <p:nvPr/>
          </p:nvCxnSpPr>
          <p:spPr>
            <a:xfrm>
              <a:off x="711360" y="-720"/>
              <a:ext cx="360" cy="44366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70" name="Google Shape;147;p20"/>
            <p:cNvCxnSpPr/>
            <p:nvPr/>
          </p:nvCxnSpPr>
          <p:spPr>
            <a:xfrm>
              <a:off x="317520" y="162000"/>
              <a:ext cx="392760" cy="3934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71" name="Google Shape;148;p20"/>
            <p:cNvCxnSpPr/>
            <p:nvPr/>
          </p:nvCxnSpPr>
          <p:spPr>
            <a:xfrm flipV="1">
              <a:off x="317520" y="162000"/>
              <a:ext cx="788040" cy="7880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72" name="Google Shape;149;p20"/>
            <p:cNvCxnSpPr/>
            <p:nvPr/>
          </p:nvCxnSpPr>
          <p:spPr>
            <a:xfrm flipH="1">
              <a:off x="2160" y="555840"/>
              <a:ext cx="929556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73" name="Google Shape;150;p20"/>
          <p:cNvCxnSpPr/>
          <p:nvPr/>
        </p:nvCxnSpPr>
        <p:spPr>
          <a:xfrm flipH="1">
            <a:off x="0" y="4605840"/>
            <a:ext cx="9548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834800" y="1322280"/>
            <a:ext cx="3519360" cy="165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13160" y="558720"/>
            <a:ext cx="3816720" cy="40489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4480" y="2643120"/>
            <a:ext cx="5241240" cy="1566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834480" y="839880"/>
            <a:ext cx="1848600" cy="1425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10000" b="0" strike="noStrike" spc="-1">
                <a:solidFill>
                  <a:schemeClr val="accent1"/>
                </a:solidFill>
                <a:latin typeface="Poppins Light"/>
                <a:ea typeface="Poppins Light"/>
              </a:rPr>
              <a:t>xx%</a:t>
            </a:r>
            <a:endParaRPr lang="fr-FR" sz="10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24920" y="1637640"/>
            <a:ext cx="3335760" cy="106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80" name="Google Shape;157;p21"/>
          <p:cNvGrpSpPr/>
          <p:nvPr/>
        </p:nvGrpSpPr>
        <p:grpSpPr>
          <a:xfrm>
            <a:off x="-95400" y="-93960"/>
            <a:ext cx="9419400" cy="5321520"/>
            <a:chOff x="-95400" y="-93960"/>
            <a:chExt cx="9419400" cy="5321520"/>
          </a:xfrm>
        </p:grpSpPr>
        <p:cxnSp>
          <p:nvCxnSpPr>
            <p:cNvPr id="81" name="Google Shape;158;p21"/>
            <p:cNvCxnSpPr/>
            <p:nvPr/>
          </p:nvCxnSpPr>
          <p:spPr>
            <a:xfrm flipV="1">
              <a:off x="713160" y="-93960"/>
              <a:ext cx="360" cy="53218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grpSp>
          <p:nvGrpSpPr>
            <p:cNvPr id="82" name="Google Shape;159;p21"/>
            <p:cNvGrpSpPr/>
            <p:nvPr/>
          </p:nvGrpSpPr>
          <p:grpSpPr>
            <a:xfrm>
              <a:off x="0" y="4431960"/>
              <a:ext cx="706320" cy="706320"/>
              <a:chOff x="0" y="4431960"/>
              <a:chExt cx="706320" cy="706320"/>
            </a:xfrm>
          </p:grpSpPr>
          <p:cxnSp>
            <p:nvCxnSpPr>
              <p:cNvPr id="83" name="Google Shape;160;p21"/>
              <p:cNvCxnSpPr/>
              <p:nvPr/>
            </p:nvCxnSpPr>
            <p:spPr>
              <a:xfrm flipV="1">
                <a:off x="353160" y="4431960"/>
                <a:ext cx="360" cy="70668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84" name="Google Shape;161;p21"/>
              <p:cNvCxnSpPr/>
              <p:nvPr/>
            </p:nvCxnSpPr>
            <p:spPr>
              <a:xfrm flipV="1">
                <a:off x="103320" y="4535640"/>
                <a:ext cx="499680" cy="49968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85" name="Google Shape;162;p21"/>
              <p:cNvCxnSpPr/>
              <p:nvPr/>
            </p:nvCxnSpPr>
            <p:spPr>
              <a:xfrm>
                <a:off x="103320" y="4535640"/>
                <a:ext cx="499680" cy="49968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86" name="Google Shape;163;p21"/>
              <p:cNvCxnSpPr/>
              <p:nvPr/>
            </p:nvCxnSpPr>
            <p:spPr>
              <a:xfrm flipH="1">
                <a:off x="0" y="4785120"/>
                <a:ext cx="706680" cy="36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</p:grpSp>
        <p:cxnSp>
          <p:nvCxnSpPr>
            <p:cNvPr id="87" name="Google Shape;164;p21"/>
            <p:cNvCxnSpPr/>
            <p:nvPr/>
          </p:nvCxnSpPr>
          <p:spPr>
            <a:xfrm flipH="1">
              <a:off x="-95400" y="4431960"/>
              <a:ext cx="941976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88" name="Google Shape;165;p21"/>
            <p:cNvCxnSpPr/>
            <p:nvPr/>
          </p:nvCxnSpPr>
          <p:spPr>
            <a:xfrm flipH="1">
              <a:off x="-95400" y="294840"/>
              <a:ext cx="80208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227480" y="1610280"/>
            <a:ext cx="3593160" cy="646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90" name="Google Shape;169;p22"/>
          <p:cNvGrpSpPr/>
          <p:nvPr/>
        </p:nvGrpSpPr>
        <p:grpSpPr>
          <a:xfrm>
            <a:off x="-732240" y="-146880"/>
            <a:ext cx="9875880" cy="5329440"/>
            <a:chOff x="-732240" y="-146880"/>
            <a:chExt cx="9875880" cy="5329440"/>
          </a:xfrm>
        </p:grpSpPr>
        <p:cxnSp>
          <p:nvCxnSpPr>
            <p:cNvPr id="91" name="Google Shape;170;p22"/>
            <p:cNvCxnSpPr/>
            <p:nvPr/>
          </p:nvCxnSpPr>
          <p:spPr>
            <a:xfrm>
              <a:off x="8415000" y="-146880"/>
              <a:ext cx="360" cy="53298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92" name="Google Shape;171;p22"/>
            <p:cNvCxnSpPr/>
            <p:nvPr/>
          </p:nvCxnSpPr>
          <p:spPr>
            <a:xfrm>
              <a:off x="7985520" y="4146120"/>
              <a:ext cx="858960" cy="8589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93" name="Google Shape;172;p22"/>
            <p:cNvCxnSpPr/>
            <p:nvPr/>
          </p:nvCxnSpPr>
          <p:spPr>
            <a:xfrm flipV="1">
              <a:off x="7985520" y="4146120"/>
              <a:ext cx="858960" cy="8589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94" name="Google Shape;173;p22"/>
            <p:cNvCxnSpPr/>
            <p:nvPr/>
          </p:nvCxnSpPr>
          <p:spPr>
            <a:xfrm flipH="1">
              <a:off x="-732240" y="4575600"/>
              <a:ext cx="987624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0000" y="597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96" name="Google Shape;180;p23"/>
          <p:cNvCxnSpPr/>
          <p:nvPr/>
        </p:nvCxnSpPr>
        <p:spPr>
          <a:xfrm>
            <a:off x="8430480" y="-88920"/>
            <a:ext cx="360" cy="53218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97" name="Google Shape;181;p23"/>
          <p:cNvGrpSpPr/>
          <p:nvPr/>
        </p:nvGrpSpPr>
        <p:grpSpPr>
          <a:xfrm>
            <a:off x="8437320" y="0"/>
            <a:ext cx="706320" cy="706320"/>
            <a:chOff x="8437320" y="0"/>
            <a:chExt cx="706320" cy="706320"/>
          </a:xfrm>
        </p:grpSpPr>
        <p:cxnSp>
          <p:nvCxnSpPr>
            <p:cNvPr id="98" name="Google Shape;182;p23"/>
            <p:cNvCxnSpPr/>
            <p:nvPr/>
          </p:nvCxnSpPr>
          <p:spPr>
            <a:xfrm>
              <a:off x="8790480" y="0"/>
              <a:ext cx="360" cy="7066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99" name="Google Shape;183;p23"/>
            <p:cNvCxnSpPr/>
            <p:nvPr/>
          </p:nvCxnSpPr>
          <p:spPr>
            <a:xfrm flipH="1">
              <a:off x="8541000" y="103320"/>
              <a:ext cx="499680" cy="4996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00" name="Google Shape;184;p23"/>
            <p:cNvCxnSpPr/>
            <p:nvPr/>
          </p:nvCxnSpPr>
          <p:spPr>
            <a:xfrm flipH="1" flipV="1">
              <a:off x="8541000" y="103320"/>
              <a:ext cx="499680" cy="4996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01" name="Google Shape;185;p23"/>
            <p:cNvCxnSpPr/>
            <p:nvPr/>
          </p:nvCxnSpPr>
          <p:spPr>
            <a:xfrm>
              <a:off x="8437320" y="353160"/>
              <a:ext cx="70668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02" name="Google Shape;186;p23"/>
          <p:cNvCxnSpPr/>
          <p:nvPr/>
        </p:nvCxnSpPr>
        <p:spPr>
          <a:xfrm>
            <a:off x="8437320" y="706320"/>
            <a:ext cx="80244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03" name="Google Shape;187;p23"/>
          <p:cNvCxnSpPr/>
          <p:nvPr/>
        </p:nvCxnSpPr>
        <p:spPr>
          <a:xfrm>
            <a:off x="8437320" y="4843080"/>
            <a:ext cx="80244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0000" y="597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5" name="Google Shape;192;p24"/>
          <p:cNvSpPr/>
          <p:nvPr/>
        </p:nvSpPr>
        <p:spPr>
          <a:xfrm>
            <a:off x="4320" y="5400"/>
            <a:ext cx="446040" cy="44604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106" name="Google Shape;193;p24"/>
          <p:cNvCxnSpPr/>
          <p:nvPr/>
        </p:nvCxnSpPr>
        <p:spPr>
          <a:xfrm>
            <a:off x="394920" y="451080"/>
            <a:ext cx="88254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07" name="Google Shape;194;p24"/>
          <p:cNvCxnSpPr/>
          <p:nvPr/>
        </p:nvCxnSpPr>
        <p:spPr>
          <a:xfrm>
            <a:off x="450720" y="304560"/>
            <a:ext cx="360" cy="49370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20000" y="597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109" name="Google Shape;203;p25"/>
          <p:cNvCxnSpPr/>
          <p:nvPr/>
        </p:nvCxnSpPr>
        <p:spPr>
          <a:xfrm flipH="1">
            <a:off x="-97200" y="4570560"/>
            <a:ext cx="945576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10" name="Google Shape;204;p25"/>
          <p:cNvGrpSpPr/>
          <p:nvPr/>
        </p:nvGrpSpPr>
        <p:grpSpPr>
          <a:xfrm>
            <a:off x="-3960" y="4579560"/>
            <a:ext cx="1118520" cy="1118880"/>
            <a:chOff x="-3960" y="4579560"/>
            <a:chExt cx="1118520" cy="1118880"/>
          </a:xfrm>
        </p:grpSpPr>
        <p:cxnSp>
          <p:nvCxnSpPr>
            <p:cNvPr id="111" name="Google Shape;205;p25"/>
            <p:cNvCxnSpPr/>
            <p:nvPr/>
          </p:nvCxnSpPr>
          <p:spPr>
            <a:xfrm>
              <a:off x="555120" y="4579560"/>
              <a:ext cx="360" cy="11192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12" name="Google Shape;206;p25"/>
            <p:cNvCxnSpPr/>
            <p:nvPr/>
          </p:nvCxnSpPr>
          <p:spPr>
            <a:xfrm flipH="1">
              <a:off x="159480" y="4743360"/>
              <a:ext cx="791640" cy="7916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13" name="Google Shape;207;p25"/>
            <p:cNvCxnSpPr/>
            <p:nvPr/>
          </p:nvCxnSpPr>
          <p:spPr>
            <a:xfrm flipH="1" flipV="1">
              <a:off x="159480" y="4743360"/>
              <a:ext cx="791640" cy="7916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14" name="Google Shape;208;p25"/>
            <p:cNvCxnSpPr/>
            <p:nvPr/>
          </p:nvCxnSpPr>
          <p:spPr>
            <a:xfrm>
              <a:off x="-3960" y="5139000"/>
              <a:ext cx="111888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15" name="Google Shape;209;p25"/>
          <p:cNvCxnSpPr/>
          <p:nvPr/>
        </p:nvCxnSpPr>
        <p:spPr>
          <a:xfrm flipV="1">
            <a:off x="1114200" y="4570560"/>
            <a:ext cx="360" cy="6008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20000" y="597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117" name="Google Shape;220;p26"/>
          <p:cNvCxnSpPr/>
          <p:nvPr/>
        </p:nvCxnSpPr>
        <p:spPr>
          <a:xfrm flipV="1">
            <a:off x="8430480" y="-88920"/>
            <a:ext cx="360" cy="53218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18" name="Google Shape;221;p26"/>
          <p:cNvGrpSpPr/>
          <p:nvPr/>
        </p:nvGrpSpPr>
        <p:grpSpPr>
          <a:xfrm>
            <a:off x="8437320" y="4437000"/>
            <a:ext cx="706320" cy="706320"/>
            <a:chOff x="8437320" y="4437000"/>
            <a:chExt cx="706320" cy="706320"/>
          </a:xfrm>
        </p:grpSpPr>
        <p:cxnSp>
          <p:nvCxnSpPr>
            <p:cNvPr id="119" name="Google Shape;222;p26"/>
            <p:cNvCxnSpPr/>
            <p:nvPr/>
          </p:nvCxnSpPr>
          <p:spPr>
            <a:xfrm flipV="1">
              <a:off x="8790480" y="4437000"/>
              <a:ext cx="360" cy="7066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20" name="Google Shape;223;p26"/>
            <p:cNvCxnSpPr/>
            <p:nvPr/>
          </p:nvCxnSpPr>
          <p:spPr>
            <a:xfrm flipH="1" flipV="1">
              <a:off x="8541000" y="4540320"/>
              <a:ext cx="499680" cy="5000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21" name="Google Shape;224;p26"/>
            <p:cNvCxnSpPr/>
            <p:nvPr/>
          </p:nvCxnSpPr>
          <p:spPr>
            <a:xfrm flipH="1">
              <a:off x="8541000" y="4540320"/>
              <a:ext cx="499680" cy="5000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22" name="Google Shape;225;p26"/>
            <p:cNvCxnSpPr/>
            <p:nvPr/>
          </p:nvCxnSpPr>
          <p:spPr>
            <a:xfrm>
              <a:off x="8437320" y="4790160"/>
              <a:ext cx="70668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23" name="Google Shape;226;p26"/>
          <p:cNvCxnSpPr/>
          <p:nvPr/>
        </p:nvCxnSpPr>
        <p:spPr>
          <a:xfrm>
            <a:off x="8437320" y="4437000"/>
            <a:ext cx="80244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24" name="Google Shape;227;p26"/>
          <p:cNvCxnSpPr/>
          <p:nvPr/>
        </p:nvCxnSpPr>
        <p:spPr>
          <a:xfrm>
            <a:off x="8437320" y="299880"/>
            <a:ext cx="80244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20000" y="597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6" name="Google Shape;242;p27"/>
          <p:cNvSpPr/>
          <p:nvPr/>
        </p:nvSpPr>
        <p:spPr>
          <a:xfrm>
            <a:off x="4320" y="5400"/>
            <a:ext cx="446040" cy="44604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127" name="Google Shape;243;p27"/>
          <p:cNvCxnSpPr/>
          <p:nvPr/>
        </p:nvCxnSpPr>
        <p:spPr>
          <a:xfrm>
            <a:off x="394920" y="451080"/>
            <a:ext cx="88254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28" name="Google Shape;244;p27"/>
          <p:cNvCxnSpPr/>
          <p:nvPr/>
        </p:nvCxnSpPr>
        <p:spPr>
          <a:xfrm>
            <a:off x="450720" y="304560"/>
            <a:ext cx="360" cy="49370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881000" y="1314000"/>
            <a:ext cx="6561720" cy="148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8000" b="0" strike="noStrike" spc="-1">
                <a:solidFill>
                  <a:schemeClr val="accent1"/>
                </a:solidFill>
                <a:latin typeface="Poppins Light"/>
                <a:ea typeface="Poppins Light"/>
              </a:rPr>
              <a:t>xx%</a:t>
            </a:r>
            <a:endParaRPr lang="fr-FR" sz="8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555280" y="72612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5000" b="0" strike="noStrike" spc="-1">
                <a:solidFill>
                  <a:schemeClr val="accent1"/>
                </a:solidFill>
                <a:latin typeface="Poppins Light"/>
                <a:ea typeface="Poppins Light"/>
              </a:rPr>
              <a:t>xx%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title"/>
          </p:nvPr>
        </p:nvSpPr>
        <p:spPr>
          <a:xfrm>
            <a:off x="2555280" y="192600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5000" b="0" strike="noStrike" spc="-1">
                <a:solidFill>
                  <a:schemeClr val="accent1"/>
                </a:solidFill>
                <a:latin typeface="Poppins Light"/>
                <a:ea typeface="Poppins Light"/>
              </a:rPr>
              <a:t>xx%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title"/>
          </p:nvPr>
        </p:nvSpPr>
        <p:spPr>
          <a:xfrm>
            <a:off x="2555280" y="312588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5000" b="0" strike="noStrike" spc="-1">
                <a:solidFill>
                  <a:schemeClr val="accent1"/>
                </a:solidFill>
                <a:latin typeface="Poppins Light"/>
                <a:ea typeface="Poppins Light"/>
              </a:rPr>
              <a:t>xx%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17200" y="1947960"/>
            <a:ext cx="987120" cy="406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Poppins Light"/>
                <a:ea typeface="Poppins Light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title"/>
          </p:nvPr>
        </p:nvSpPr>
        <p:spPr>
          <a:xfrm>
            <a:off x="720000" y="597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4" name="PlaceHolder 3"/>
          <p:cNvSpPr>
            <a:spLocks noGrp="1"/>
          </p:cNvSpPr>
          <p:nvPr>
            <p:ph type="title"/>
          </p:nvPr>
        </p:nvSpPr>
        <p:spPr>
          <a:xfrm>
            <a:off x="817200" y="3548160"/>
            <a:ext cx="987120" cy="406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Poppins Light"/>
                <a:ea typeface="Poppins Light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title"/>
          </p:nvPr>
        </p:nvSpPr>
        <p:spPr>
          <a:xfrm>
            <a:off x="4856040" y="1947960"/>
            <a:ext cx="987120" cy="406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Poppins Light"/>
                <a:ea typeface="Poppins Light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4856040" y="3548160"/>
            <a:ext cx="987120" cy="406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Poppins Light"/>
                <a:ea typeface="Poppins Light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7" name="Google Shape;266;p29"/>
          <p:cNvSpPr/>
          <p:nvPr/>
        </p:nvSpPr>
        <p:spPr>
          <a:xfrm>
            <a:off x="4320" y="5400"/>
            <a:ext cx="446040" cy="44604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138" name="Google Shape;267;p29"/>
          <p:cNvCxnSpPr/>
          <p:nvPr/>
        </p:nvCxnSpPr>
        <p:spPr>
          <a:xfrm>
            <a:off x="394920" y="451080"/>
            <a:ext cx="88254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39" name="Google Shape;268;p29"/>
          <p:cNvCxnSpPr/>
          <p:nvPr/>
        </p:nvCxnSpPr>
        <p:spPr>
          <a:xfrm>
            <a:off x="450720" y="304560"/>
            <a:ext cx="360" cy="49370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54720" y="1773360"/>
            <a:ext cx="819000" cy="525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300" b="0" strike="noStrike" spc="-1">
                <a:solidFill>
                  <a:schemeClr val="dk1"/>
                </a:solidFill>
                <a:latin typeface="Poppins Light"/>
                <a:ea typeface="Poppins Light"/>
              </a:rPr>
              <a:t>xx%</a:t>
            </a:r>
            <a:endParaRPr lang="fr-FR" sz="23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title"/>
          </p:nvPr>
        </p:nvSpPr>
        <p:spPr>
          <a:xfrm>
            <a:off x="720000" y="597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title"/>
          </p:nvPr>
        </p:nvSpPr>
        <p:spPr>
          <a:xfrm>
            <a:off x="3408120" y="2786040"/>
            <a:ext cx="987120" cy="634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Poppins Light"/>
                <a:ea typeface="Poppins Ligh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title"/>
          </p:nvPr>
        </p:nvSpPr>
        <p:spPr>
          <a:xfrm>
            <a:off x="4582080" y="1946160"/>
            <a:ext cx="1301400" cy="750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600" b="0" strike="noStrike" spc="-1">
                <a:solidFill>
                  <a:schemeClr val="dk1"/>
                </a:solidFill>
                <a:latin typeface="Poppins Light"/>
                <a:ea typeface="Poppins Light"/>
              </a:rPr>
              <a:t>xx%</a:t>
            </a:r>
            <a:endParaRPr lang="fr-FR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title"/>
          </p:nvPr>
        </p:nvSpPr>
        <p:spPr>
          <a:xfrm>
            <a:off x="4512240" y="3085200"/>
            <a:ext cx="572400" cy="406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Poppins Light"/>
                <a:ea typeface="Poppins Light"/>
              </a:rPr>
              <a:t>xx%</a:t>
            </a: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145" name="Google Shape;283;p30"/>
          <p:cNvCxnSpPr/>
          <p:nvPr/>
        </p:nvCxnSpPr>
        <p:spPr>
          <a:xfrm flipH="1">
            <a:off x="-97200" y="4570560"/>
            <a:ext cx="945576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46" name="Google Shape;284;p30"/>
          <p:cNvGrpSpPr/>
          <p:nvPr/>
        </p:nvGrpSpPr>
        <p:grpSpPr>
          <a:xfrm>
            <a:off x="-3960" y="4579560"/>
            <a:ext cx="1118520" cy="1118880"/>
            <a:chOff x="-3960" y="4579560"/>
            <a:chExt cx="1118520" cy="1118880"/>
          </a:xfrm>
        </p:grpSpPr>
        <p:cxnSp>
          <p:nvCxnSpPr>
            <p:cNvPr id="147" name="Google Shape;285;p30"/>
            <p:cNvCxnSpPr/>
            <p:nvPr/>
          </p:nvCxnSpPr>
          <p:spPr>
            <a:xfrm>
              <a:off x="555120" y="4579560"/>
              <a:ext cx="360" cy="11192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48" name="Google Shape;286;p30"/>
            <p:cNvCxnSpPr/>
            <p:nvPr/>
          </p:nvCxnSpPr>
          <p:spPr>
            <a:xfrm flipH="1">
              <a:off x="159480" y="4743360"/>
              <a:ext cx="791640" cy="7916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49" name="Google Shape;287;p30"/>
            <p:cNvCxnSpPr/>
            <p:nvPr/>
          </p:nvCxnSpPr>
          <p:spPr>
            <a:xfrm flipH="1" flipV="1">
              <a:off x="159480" y="4743360"/>
              <a:ext cx="791640" cy="7916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50" name="Google Shape;288;p30"/>
            <p:cNvCxnSpPr/>
            <p:nvPr/>
          </p:nvCxnSpPr>
          <p:spPr>
            <a:xfrm>
              <a:off x="-3960" y="5139000"/>
              <a:ext cx="111888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51" name="Google Shape;289;p30"/>
          <p:cNvCxnSpPr/>
          <p:nvPr/>
        </p:nvCxnSpPr>
        <p:spPr>
          <a:xfrm flipV="1">
            <a:off x="1114200" y="4570560"/>
            <a:ext cx="360" cy="6008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0000" y="597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54" name="Google Shape;17;p4"/>
          <p:cNvGrpSpPr/>
          <p:nvPr/>
        </p:nvGrpSpPr>
        <p:grpSpPr>
          <a:xfrm>
            <a:off x="-95400" y="-93960"/>
            <a:ext cx="9419400" cy="5321520"/>
            <a:chOff x="-95400" y="-93960"/>
            <a:chExt cx="9419400" cy="5321520"/>
          </a:xfrm>
        </p:grpSpPr>
        <p:cxnSp>
          <p:nvCxnSpPr>
            <p:cNvPr id="155" name="Google Shape;18;p4"/>
            <p:cNvCxnSpPr/>
            <p:nvPr/>
          </p:nvCxnSpPr>
          <p:spPr>
            <a:xfrm>
              <a:off x="8520120" y="-93960"/>
              <a:ext cx="360" cy="53218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grpSp>
          <p:nvGrpSpPr>
            <p:cNvPr id="156" name="Google Shape;19;p4"/>
            <p:cNvGrpSpPr/>
            <p:nvPr/>
          </p:nvGrpSpPr>
          <p:grpSpPr>
            <a:xfrm>
              <a:off x="8521920" y="-4680"/>
              <a:ext cx="706320" cy="354240"/>
              <a:chOff x="8521920" y="-4680"/>
              <a:chExt cx="706320" cy="354240"/>
            </a:xfrm>
          </p:grpSpPr>
          <p:cxnSp>
            <p:nvCxnSpPr>
              <p:cNvPr id="157" name="Google Shape;20;p4"/>
              <p:cNvCxnSpPr/>
              <p:nvPr/>
            </p:nvCxnSpPr>
            <p:spPr>
              <a:xfrm>
                <a:off x="8875080" y="-4680"/>
                <a:ext cx="360" cy="35136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158" name="Google Shape;21;p4"/>
              <p:cNvCxnSpPr/>
              <p:nvPr/>
            </p:nvCxnSpPr>
            <p:spPr>
              <a:xfrm flipH="1">
                <a:off x="8876160" y="98280"/>
                <a:ext cx="249120" cy="24912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159" name="Google Shape;22;p4"/>
              <p:cNvCxnSpPr/>
              <p:nvPr/>
            </p:nvCxnSpPr>
            <p:spPr>
              <a:xfrm flipH="1" flipV="1">
                <a:off x="8625240" y="98280"/>
                <a:ext cx="252000" cy="25164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160" name="Google Shape;23;p4"/>
              <p:cNvCxnSpPr/>
              <p:nvPr/>
            </p:nvCxnSpPr>
            <p:spPr>
              <a:xfrm>
                <a:off x="8521920" y="348120"/>
                <a:ext cx="706680" cy="36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</p:grpSp>
        <p:cxnSp>
          <p:nvCxnSpPr>
            <p:cNvPr id="161" name="Google Shape;24;p4"/>
            <p:cNvCxnSpPr/>
            <p:nvPr/>
          </p:nvCxnSpPr>
          <p:spPr>
            <a:xfrm>
              <a:off x="-95400" y="347040"/>
              <a:ext cx="941976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62" name="Google Shape;25;p4"/>
            <p:cNvCxnSpPr/>
            <p:nvPr/>
          </p:nvCxnSpPr>
          <p:spPr>
            <a:xfrm>
              <a:off x="8521920" y="4838400"/>
              <a:ext cx="80244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54280" y="501840"/>
            <a:ext cx="473940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8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6" name="Google Shape;293;p31"/>
          <p:cNvSpPr/>
          <p:nvPr/>
        </p:nvSpPr>
        <p:spPr>
          <a:xfrm>
            <a:off x="898560" y="3611880"/>
            <a:ext cx="4717080" cy="5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0" strike="noStrike" spc="-1">
                <a:solidFill>
                  <a:schemeClr val="dk1"/>
                </a:solidFill>
                <a:latin typeface="Poppins"/>
                <a:ea typeface="Poppins"/>
              </a:rPr>
              <a:t>CREDITS: This presentation template was created by </a:t>
            </a:r>
            <a:r>
              <a:rPr lang="en" sz="1000" b="0" u="sng" strike="noStrike" spc="-1">
                <a:solidFill>
                  <a:schemeClr val="dk1"/>
                </a:solidFill>
                <a:uFillTx/>
                <a:latin typeface="Poppins"/>
                <a:ea typeface="Poppins"/>
                <a:hlinkClick r:id="rId3"/>
              </a:rPr>
              <a:t>Slidesgo</a:t>
            </a:r>
            <a:r>
              <a:rPr lang="en" sz="1000" b="0" strike="noStrike" spc="-1">
                <a:solidFill>
                  <a:schemeClr val="dk1"/>
                </a:solidFill>
                <a:latin typeface="Poppins"/>
                <a:ea typeface="Poppins"/>
              </a:rPr>
              <a:t>, and includes icons by </a:t>
            </a:r>
            <a:r>
              <a:rPr lang="en" sz="1000" b="0" u="sng" strike="noStrike" spc="-1">
                <a:solidFill>
                  <a:schemeClr val="dk1"/>
                </a:solidFill>
                <a:uFillTx/>
                <a:latin typeface="Poppins"/>
                <a:ea typeface="Poppins"/>
                <a:hlinkClick r:id="rId4"/>
              </a:rPr>
              <a:t>Flaticon</a:t>
            </a:r>
            <a:r>
              <a:rPr lang="en" sz="1000" b="0" strike="noStrike" spc="-1">
                <a:solidFill>
                  <a:schemeClr val="dk1"/>
                </a:solidFill>
                <a:latin typeface="Poppins"/>
                <a:ea typeface="Poppins"/>
              </a:rPr>
              <a:t>, and infographics &amp; images by </a:t>
            </a:r>
            <a:r>
              <a:rPr lang="en" sz="1000" b="0" u="sng" strike="noStrike" spc="-1">
                <a:solidFill>
                  <a:schemeClr val="dk1"/>
                </a:solidFill>
                <a:uFillTx/>
                <a:latin typeface="Poppins"/>
                <a:ea typeface="Poppins"/>
                <a:hlinkClick r:id="rId5"/>
              </a:rPr>
              <a:t>Freepik</a:t>
            </a:r>
            <a:r>
              <a:rPr lang="en" sz="1000" b="0" strike="noStrike" spc="-1">
                <a:solidFill>
                  <a:schemeClr val="dk1"/>
                </a:solidFill>
                <a:latin typeface="Poppins"/>
                <a:ea typeface="Poppins"/>
              </a:rPr>
              <a:t> </a:t>
            </a:r>
            <a:endParaRPr lang="en-US" sz="10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295;p32"/>
          <p:cNvCxnSpPr/>
          <p:nvPr/>
        </p:nvCxnSpPr>
        <p:spPr>
          <a:xfrm flipV="1">
            <a:off x="8430480" y="-88920"/>
            <a:ext cx="360" cy="53218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69" name="Google Shape;296;p32"/>
          <p:cNvGrpSpPr/>
          <p:nvPr/>
        </p:nvGrpSpPr>
        <p:grpSpPr>
          <a:xfrm>
            <a:off x="8437320" y="4437000"/>
            <a:ext cx="706320" cy="706320"/>
            <a:chOff x="8437320" y="4437000"/>
            <a:chExt cx="706320" cy="706320"/>
          </a:xfrm>
        </p:grpSpPr>
        <p:cxnSp>
          <p:nvCxnSpPr>
            <p:cNvPr id="170" name="Google Shape;297;p32"/>
            <p:cNvCxnSpPr/>
            <p:nvPr/>
          </p:nvCxnSpPr>
          <p:spPr>
            <a:xfrm flipV="1">
              <a:off x="8790480" y="4437000"/>
              <a:ext cx="360" cy="7066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71" name="Google Shape;298;p32"/>
            <p:cNvCxnSpPr/>
            <p:nvPr/>
          </p:nvCxnSpPr>
          <p:spPr>
            <a:xfrm flipH="1" flipV="1">
              <a:off x="8541000" y="4540320"/>
              <a:ext cx="499680" cy="5000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72" name="Google Shape;299;p32"/>
            <p:cNvCxnSpPr/>
            <p:nvPr/>
          </p:nvCxnSpPr>
          <p:spPr>
            <a:xfrm flipH="1">
              <a:off x="8541000" y="4540320"/>
              <a:ext cx="499680" cy="5000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73" name="Google Shape;300;p32"/>
            <p:cNvCxnSpPr/>
            <p:nvPr/>
          </p:nvCxnSpPr>
          <p:spPr>
            <a:xfrm>
              <a:off x="8437320" y="4790160"/>
              <a:ext cx="70668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74" name="Google Shape;301;p32"/>
          <p:cNvCxnSpPr/>
          <p:nvPr/>
        </p:nvCxnSpPr>
        <p:spPr>
          <a:xfrm>
            <a:off x="8437320" y="4437000"/>
            <a:ext cx="80244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75" name="Google Shape;302;p32"/>
          <p:cNvCxnSpPr/>
          <p:nvPr/>
        </p:nvCxnSpPr>
        <p:spPr>
          <a:xfrm>
            <a:off x="-90720" y="528480"/>
            <a:ext cx="933084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304;p33"/>
          <p:cNvCxnSpPr/>
          <p:nvPr/>
        </p:nvCxnSpPr>
        <p:spPr>
          <a:xfrm>
            <a:off x="-97920" y="580680"/>
            <a:ext cx="93420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77" name="Google Shape;305;p33"/>
          <p:cNvCxnSpPr/>
          <p:nvPr/>
        </p:nvCxnSpPr>
        <p:spPr>
          <a:xfrm>
            <a:off x="681480" y="-178200"/>
            <a:ext cx="360" cy="53218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78" name="Google Shape;306;p33"/>
          <p:cNvCxnSpPr/>
          <p:nvPr/>
        </p:nvCxnSpPr>
        <p:spPr>
          <a:xfrm>
            <a:off x="-99000" y="4566240"/>
            <a:ext cx="934236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79" name="Google Shape;307;p33"/>
          <p:cNvCxnSpPr/>
          <p:nvPr/>
        </p:nvCxnSpPr>
        <p:spPr>
          <a:xfrm flipV="1">
            <a:off x="9144000" y="-266400"/>
            <a:ext cx="360" cy="53218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80" name="Google Shape;308;p33"/>
          <p:cNvGrpSpPr/>
          <p:nvPr/>
        </p:nvGrpSpPr>
        <p:grpSpPr>
          <a:xfrm>
            <a:off x="7658640" y="3789360"/>
            <a:ext cx="1554120" cy="1553760"/>
            <a:chOff x="7658640" y="3789360"/>
            <a:chExt cx="1554120" cy="1553760"/>
          </a:xfrm>
        </p:grpSpPr>
        <p:cxnSp>
          <p:nvCxnSpPr>
            <p:cNvPr id="181" name="Google Shape;309;p33"/>
            <p:cNvCxnSpPr/>
            <p:nvPr/>
          </p:nvCxnSpPr>
          <p:spPr>
            <a:xfrm flipV="1">
              <a:off x="8435880" y="3789360"/>
              <a:ext cx="360" cy="15541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82" name="Google Shape;310;p33"/>
            <p:cNvCxnSpPr/>
            <p:nvPr/>
          </p:nvCxnSpPr>
          <p:spPr>
            <a:xfrm flipH="1" flipV="1">
              <a:off x="7886520" y="4016880"/>
              <a:ext cx="1099080" cy="1099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83" name="Google Shape;311;p33"/>
            <p:cNvCxnSpPr/>
            <p:nvPr/>
          </p:nvCxnSpPr>
          <p:spPr>
            <a:xfrm flipH="1">
              <a:off x="7886520" y="4016880"/>
              <a:ext cx="1099080" cy="1099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84" name="Google Shape;312;p33"/>
            <p:cNvCxnSpPr/>
            <p:nvPr/>
          </p:nvCxnSpPr>
          <p:spPr>
            <a:xfrm>
              <a:off x="7658640" y="4566240"/>
              <a:ext cx="155448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85" name="Google Shape;313;p33"/>
          <p:cNvCxnSpPr/>
          <p:nvPr/>
        </p:nvCxnSpPr>
        <p:spPr>
          <a:xfrm>
            <a:off x="8435880" y="0"/>
            <a:ext cx="360" cy="53218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86" name="Google Shape;314;p33"/>
          <p:cNvCxnSpPr/>
          <p:nvPr/>
        </p:nvCxnSpPr>
        <p:spPr>
          <a:xfrm>
            <a:off x="-347760" y="1544760"/>
            <a:ext cx="1016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604520" y="597600"/>
            <a:ext cx="68191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720000" y="597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2" name="Google Shape;34;p6"/>
          <p:cNvSpPr/>
          <p:nvPr/>
        </p:nvSpPr>
        <p:spPr>
          <a:xfrm>
            <a:off x="4320" y="5400"/>
            <a:ext cx="446040" cy="44604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193" name="Google Shape;35;p6"/>
          <p:cNvCxnSpPr/>
          <p:nvPr/>
        </p:nvCxnSpPr>
        <p:spPr>
          <a:xfrm>
            <a:off x="394920" y="451080"/>
            <a:ext cx="88254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94" name="Google Shape;36;p6"/>
          <p:cNvGrpSpPr/>
          <p:nvPr/>
        </p:nvGrpSpPr>
        <p:grpSpPr>
          <a:xfrm>
            <a:off x="8511480" y="451440"/>
            <a:ext cx="1255680" cy="1256040"/>
            <a:chOff x="8511480" y="451440"/>
            <a:chExt cx="1255680" cy="1256040"/>
          </a:xfrm>
        </p:grpSpPr>
        <p:cxnSp>
          <p:nvCxnSpPr>
            <p:cNvPr id="195" name="Google Shape;37;p6"/>
            <p:cNvCxnSpPr/>
            <p:nvPr/>
          </p:nvCxnSpPr>
          <p:spPr>
            <a:xfrm>
              <a:off x="9139320" y="451440"/>
              <a:ext cx="360" cy="1256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96" name="Google Shape;38;p6"/>
            <p:cNvCxnSpPr/>
            <p:nvPr/>
          </p:nvCxnSpPr>
          <p:spPr>
            <a:xfrm flipH="1">
              <a:off x="8695440" y="635400"/>
              <a:ext cx="888120" cy="8884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97" name="Google Shape;39;p6"/>
            <p:cNvCxnSpPr/>
            <p:nvPr/>
          </p:nvCxnSpPr>
          <p:spPr>
            <a:xfrm flipH="1" flipV="1">
              <a:off x="8695440" y="635400"/>
              <a:ext cx="888120" cy="8884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98" name="Google Shape;40;p6"/>
            <p:cNvCxnSpPr/>
            <p:nvPr/>
          </p:nvCxnSpPr>
          <p:spPr>
            <a:xfrm>
              <a:off x="8511480" y="1079280"/>
              <a:ext cx="125604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99" name="Google Shape;41;p6"/>
          <p:cNvCxnSpPr/>
          <p:nvPr/>
        </p:nvCxnSpPr>
        <p:spPr>
          <a:xfrm>
            <a:off x="450720" y="304560"/>
            <a:ext cx="360" cy="49370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720000" y="597600"/>
            <a:ext cx="4708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786280" y="539640"/>
            <a:ext cx="3357360" cy="47131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87222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cxnSp>
        <p:nvCxnSpPr>
          <p:cNvPr id="203" name="Google Shape;46;p7"/>
          <p:cNvCxnSpPr/>
          <p:nvPr/>
        </p:nvCxnSpPr>
        <p:spPr>
          <a:xfrm flipH="1">
            <a:off x="-107640" y="539280"/>
            <a:ext cx="94320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04" name="Google Shape;47;p7"/>
          <p:cNvGrpSpPr/>
          <p:nvPr/>
        </p:nvGrpSpPr>
        <p:grpSpPr>
          <a:xfrm>
            <a:off x="8604360" y="0"/>
            <a:ext cx="539280" cy="539280"/>
            <a:chOff x="8604360" y="0"/>
            <a:chExt cx="539280" cy="539280"/>
          </a:xfrm>
        </p:grpSpPr>
        <p:cxnSp>
          <p:nvCxnSpPr>
            <p:cNvPr id="205" name="Google Shape;48;p7"/>
            <p:cNvCxnSpPr/>
            <p:nvPr/>
          </p:nvCxnSpPr>
          <p:spPr>
            <a:xfrm>
              <a:off x="8874000" y="0"/>
              <a:ext cx="360" cy="5396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06" name="Google Shape;49;p7"/>
            <p:cNvCxnSpPr/>
            <p:nvPr/>
          </p:nvCxnSpPr>
          <p:spPr>
            <a:xfrm flipH="1">
              <a:off x="8683200" y="78840"/>
              <a:ext cx="381960" cy="3819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07" name="Google Shape;50;p7"/>
            <p:cNvCxnSpPr/>
            <p:nvPr/>
          </p:nvCxnSpPr>
          <p:spPr>
            <a:xfrm flipH="1" flipV="1">
              <a:off x="8683200" y="78840"/>
              <a:ext cx="381960" cy="3819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08" name="Google Shape;51;p7"/>
            <p:cNvCxnSpPr/>
            <p:nvPr/>
          </p:nvCxnSpPr>
          <p:spPr>
            <a:xfrm>
              <a:off x="8604360" y="269640"/>
              <a:ext cx="53964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209" name="Google Shape;52;p7"/>
          <p:cNvCxnSpPr/>
          <p:nvPr/>
        </p:nvCxnSpPr>
        <p:spPr>
          <a:xfrm flipV="1">
            <a:off x="8604360" y="0"/>
            <a:ext cx="360" cy="5389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713160" y="1613520"/>
            <a:ext cx="5482800" cy="229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7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135520" y="1713240"/>
            <a:ext cx="5571720" cy="1550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239400" cy="522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14" name="PlaceHolder 2"/>
          <p:cNvSpPr>
            <a:spLocks noGrp="1"/>
          </p:cNvSpPr>
          <p:nvPr>
            <p:ph type="title"/>
          </p:nvPr>
        </p:nvSpPr>
        <p:spPr>
          <a:xfrm>
            <a:off x="720000" y="4167000"/>
            <a:ext cx="770364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597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720000" y="1685520"/>
            <a:ext cx="734400" cy="57168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accent1"/>
                </a:solidFill>
                <a:latin typeface="Poppins Light"/>
                <a:ea typeface="Poppins Ligh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title"/>
          </p:nvPr>
        </p:nvSpPr>
        <p:spPr>
          <a:xfrm>
            <a:off x="720000" y="3129120"/>
            <a:ext cx="734400" cy="57168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accent1"/>
                </a:solidFill>
                <a:latin typeface="Poppins Light"/>
                <a:ea typeface="Poppins Ligh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3419280" y="1685520"/>
            <a:ext cx="734400" cy="57168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accent1"/>
                </a:solidFill>
                <a:latin typeface="Poppins Light"/>
                <a:ea typeface="Poppins Ligh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title"/>
          </p:nvPr>
        </p:nvSpPr>
        <p:spPr>
          <a:xfrm>
            <a:off x="3419280" y="3129120"/>
            <a:ext cx="734400" cy="57168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accent1"/>
                </a:solidFill>
                <a:latin typeface="Poppins Light"/>
                <a:ea typeface="Poppins Ligh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title"/>
          </p:nvPr>
        </p:nvSpPr>
        <p:spPr>
          <a:xfrm>
            <a:off x="6118560" y="1685520"/>
            <a:ext cx="734400" cy="57168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accent1"/>
                </a:solidFill>
                <a:latin typeface="Poppins Light"/>
                <a:ea typeface="Poppins Ligh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7"/>
          <p:cNvSpPr>
            <a:spLocks noGrp="1"/>
          </p:cNvSpPr>
          <p:nvPr>
            <p:ph type="title"/>
          </p:nvPr>
        </p:nvSpPr>
        <p:spPr>
          <a:xfrm>
            <a:off x="6118560" y="3129120"/>
            <a:ext cx="734400" cy="57168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accent1"/>
                </a:solidFill>
                <a:latin typeface="Poppins Light"/>
                <a:ea typeface="Poppins Ligh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2" name="Google Shape;79;p13"/>
          <p:cNvGrpSpPr/>
          <p:nvPr/>
        </p:nvGrpSpPr>
        <p:grpSpPr>
          <a:xfrm>
            <a:off x="-685440" y="-685440"/>
            <a:ext cx="1385280" cy="1384920"/>
            <a:chOff x="-685440" y="-685440"/>
            <a:chExt cx="1385280" cy="1384920"/>
          </a:xfrm>
        </p:grpSpPr>
        <p:cxnSp>
          <p:nvCxnSpPr>
            <p:cNvPr id="13" name="Google Shape;80;p13"/>
            <p:cNvCxnSpPr/>
            <p:nvPr/>
          </p:nvCxnSpPr>
          <p:spPr>
            <a:xfrm>
              <a:off x="6840" y="-685440"/>
              <a:ext cx="360" cy="13852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4" name="Google Shape;81;p13"/>
            <p:cNvCxnSpPr/>
            <p:nvPr/>
          </p:nvCxnSpPr>
          <p:spPr>
            <a:xfrm flipH="1">
              <a:off x="-482400" y="-482760"/>
              <a:ext cx="979560" cy="9799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5" name="Google Shape;82;p13"/>
            <p:cNvCxnSpPr/>
            <p:nvPr/>
          </p:nvCxnSpPr>
          <p:spPr>
            <a:xfrm flipH="1" flipV="1">
              <a:off x="-482400" y="-482400"/>
              <a:ext cx="979560" cy="9795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6" name="Google Shape;83;p13"/>
            <p:cNvCxnSpPr/>
            <p:nvPr/>
          </p:nvCxnSpPr>
          <p:spPr>
            <a:xfrm>
              <a:off x="-685440" y="6840"/>
              <a:ext cx="138564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20000" y="597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18" name="Google Shape;86;p14"/>
          <p:cNvCxnSpPr/>
          <p:nvPr/>
        </p:nvCxnSpPr>
        <p:spPr>
          <a:xfrm flipH="1">
            <a:off x="-97200" y="4454640"/>
            <a:ext cx="945576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9" name="Google Shape;87;p14"/>
          <p:cNvGrpSpPr/>
          <p:nvPr/>
        </p:nvGrpSpPr>
        <p:grpSpPr>
          <a:xfrm>
            <a:off x="0" y="-58320"/>
            <a:ext cx="719640" cy="5208840"/>
            <a:chOff x="0" y="-58320"/>
            <a:chExt cx="719640" cy="5208840"/>
          </a:xfrm>
        </p:grpSpPr>
        <p:cxnSp>
          <p:nvCxnSpPr>
            <p:cNvPr id="20" name="Google Shape;88;p14"/>
            <p:cNvCxnSpPr/>
            <p:nvPr/>
          </p:nvCxnSpPr>
          <p:spPr>
            <a:xfrm>
              <a:off x="359640" y="-58320"/>
              <a:ext cx="360" cy="5209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1" name="Google Shape;89;p14"/>
            <p:cNvCxnSpPr/>
            <p:nvPr/>
          </p:nvCxnSpPr>
          <p:spPr>
            <a:xfrm flipH="1">
              <a:off x="105120" y="4535640"/>
              <a:ext cx="509760" cy="509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2" name="Google Shape;90;p14"/>
            <p:cNvCxnSpPr/>
            <p:nvPr/>
          </p:nvCxnSpPr>
          <p:spPr>
            <a:xfrm flipH="1" flipV="1">
              <a:off x="105120" y="4535640"/>
              <a:ext cx="509760" cy="509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3" name="Google Shape;91;p14"/>
            <p:cNvCxnSpPr/>
            <p:nvPr/>
          </p:nvCxnSpPr>
          <p:spPr>
            <a:xfrm>
              <a:off x="0" y="4790160"/>
              <a:ext cx="72000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597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5" name="Google Shape;94;p15"/>
          <p:cNvGrpSpPr/>
          <p:nvPr/>
        </p:nvGrpSpPr>
        <p:grpSpPr>
          <a:xfrm>
            <a:off x="-95400" y="-93960"/>
            <a:ext cx="9419400" cy="5321520"/>
            <a:chOff x="-95400" y="-93960"/>
            <a:chExt cx="9419400" cy="5321520"/>
          </a:xfrm>
        </p:grpSpPr>
        <p:cxnSp>
          <p:nvCxnSpPr>
            <p:cNvPr id="26" name="Google Shape;95;p15"/>
            <p:cNvCxnSpPr/>
            <p:nvPr/>
          </p:nvCxnSpPr>
          <p:spPr>
            <a:xfrm>
              <a:off x="8520120" y="-93960"/>
              <a:ext cx="360" cy="53218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grpSp>
          <p:nvGrpSpPr>
            <p:cNvPr id="27" name="Google Shape;96;p15"/>
            <p:cNvGrpSpPr/>
            <p:nvPr/>
          </p:nvGrpSpPr>
          <p:grpSpPr>
            <a:xfrm>
              <a:off x="8521920" y="-4680"/>
              <a:ext cx="706320" cy="354240"/>
              <a:chOff x="8521920" y="-4680"/>
              <a:chExt cx="706320" cy="354240"/>
            </a:xfrm>
          </p:grpSpPr>
          <p:cxnSp>
            <p:nvCxnSpPr>
              <p:cNvPr id="28" name="Google Shape;97;p15"/>
              <p:cNvCxnSpPr/>
              <p:nvPr/>
            </p:nvCxnSpPr>
            <p:spPr>
              <a:xfrm>
                <a:off x="8875080" y="-4680"/>
                <a:ext cx="360" cy="35136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29" name="Google Shape;98;p15"/>
              <p:cNvCxnSpPr/>
              <p:nvPr/>
            </p:nvCxnSpPr>
            <p:spPr>
              <a:xfrm flipH="1">
                <a:off x="8876160" y="98280"/>
                <a:ext cx="249120" cy="24912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30" name="Google Shape;99;p15"/>
              <p:cNvCxnSpPr/>
              <p:nvPr/>
            </p:nvCxnSpPr>
            <p:spPr>
              <a:xfrm flipH="1" flipV="1">
                <a:off x="8625240" y="98280"/>
                <a:ext cx="252000" cy="25164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31" name="Google Shape;100;p15"/>
              <p:cNvCxnSpPr/>
              <p:nvPr/>
            </p:nvCxnSpPr>
            <p:spPr>
              <a:xfrm>
                <a:off x="8521920" y="348120"/>
                <a:ext cx="706680" cy="36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</p:grpSp>
        <p:cxnSp>
          <p:nvCxnSpPr>
            <p:cNvPr id="32" name="Google Shape;101;p15"/>
            <p:cNvCxnSpPr/>
            <p:nvPr/>
          </p:nvCxnSpPr>
          <p:spPr>
            <a:xfrm>
              <a:off x="-95400" y="347040"/>
              <a:ext cx="941976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33" name="Google Shape;102;p15"/>
            <p:cNvCxnSpPr/>
            <p:nvPr/>
          </p:nvCxnSpPr>
          <p:spPr>
            <a:xfrm>
              <a:off x="8521920" y="4838400"/>
              <a:ext cx="80244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000" y="597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" name="Google Shape;105;p16"/>
          <p:cNvSpPr/>
          <p:nvPr/>
        </p:nvSpPr>
        <p:spPr>
          <a:xfrm rot="10800000" flipH="1">
            <a:off x="3960" y="4696560"/>
            <a:ext cx="446040" cy="44604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36" name="Google Shape;106;p16"/>
          <p:cNvCxnSpPr/>
          <p:nvPr/>
        </p:nvCxnSpPr>
        <p:spPr>
          <a:xfrm>
            <a:off x="394920" y="4696560"/>
            <a:ext cx="88254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37" name="Google Shape;107;p16"/>
          <p:cNvGrpSpPr/>
          <p:nvPr/>
        </p:nvGrpSpPr>
        <p:grpSpPr>
          <a:xfrm>
            <a:off x="8511480" y="-5400"/>
            <a:ext cx="1255680" cy="1255680"/>
            <a:chOff x="8511480" y="-5400"/>
            <a:chExt cx="1255680" cy="1255680"/>
          </a:xfrm>
        </p:grpSpPr>
        <p:cxnSp>
          <p:nvCxnSpPr>
            <p:cNvPr id="38" name="Google Shape;108;p16"/>
            <p:cNvCxnSpPr/>
            <p:nvPr/>
          </p:nvCxnSpPr>
          <p:spPr>
            <a:xfrm>
              <a:off x="9139320" y="-5400"/>
              <a:ext cx="360" cy="12560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39" name="Google Shape;109;p16"/>
            <p:cNvCxnSpPr/>
            <p:nvPr/>
          </p:nvCxnSpPr>
          <p:spPr>
            <a:xfrm flipH="1">
              <a:off x="8695440" y="178200"/>
              <a:ext cx="888120" cy="8884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40" name="Google Shape;110;p16"/>
            <p:cNvCxnSpPr/>
            <p:nvPr/>
          </p:nvCxnSpPr>
          <p:spPr>
            <a:xfrm flipH="1" flipV="1">
              <a:off x="8695440" y="178200"/>
              <a:ext cx="888120" cy="8884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41" name="Google Shape;111;p16"/>
            <p:cNvCxnSpPr/>
            <p:nvPr/>
          </p:nvCxnSpPr>
          <p:spPr>
            <a:xfrm>
              <a:off x="8511480" y="622080"/>
              <a:ext cx="125604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42" name="Google Shape;112;p16"/>
          <p:cNvCxnSpPr/>
          <p:nvPr/>
        </p:nvCxnSpPr>
        <p:spPr>
          <a:xfrm flipV="1">
            <a:off x="450720" y="-3600"/>
            <a:ext cx="360" cy="4707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90960" y="1542600"/>
            <a:ext cx="6561720" cy="148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8000" b="0" strike="noStrike" spc="-1">
                <a:solidFill>
                  <a:schemeClr val="accent1"/>
                </a:solidFill>
                <a:latin typeface="Poppins Light"/>
                <a:ea typeface="Poppins Light"/>
              </a:rPr>
              <a:t>xx%</a:t>
            </a:r>
            <a:endParaRPr lang="fr-FR" sz="80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44" name="Google Shape;116;p17"/>
          <p:cNvCxnSpPr/>
          <p:nvPr/>
        </p:nvCxnSpPr>
        <p:spPr>
          <a:xfrm>
            <a:off x="986400" y="-178200"/>
            <a:ext cx="360" cy="53218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45" name="Google Shape;117;p17"/>
          <p:cNvGrpSpPr/>
          <p:nvPr/>
        </p:nvGrpSpPr>
        <p:grpSpPr>
          <a:xfrm>
            <a:off x="-16920" y="581040"/>
            <a:ext cx="963720" cy="963720"/>
            <a:chOff x="-16920" y="581040"/>
            <a:chExt cx="963720" cy="963720"/>
          </a:xfrm>
        </p:grpSpPr>
        <p:cxnSp>
          <p:nvCxnSpPr>
            <p:cNvPr id="46" name="Google Shape;118;p17"/>
            <p:cNvCxnSpPr/>
            <p:nvPr/>
          </p:nvCxnSpPr>
          <p:spPr>
            <a:xfrm>
              <a:off x="464760" y="581040"/>
              <a:ext cx="360" cy="964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47" name="Google Shape;119;p17"/>
            <p:cNvCxnSpPr/>
            <p:nvPr/>
          </p:nvCxnSpPr>
          <p:spPr>
            <a:xfrm flipH="1">
              <a:off x="123840" y="722160"/>
              <a:ext cx="682200" cy="6818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48" name="Google Shape;120;p17"/>
            <p:cNvCxnSpPr/>
            <p:nvPr/>
          </p:nvCxnSpPr>
          <p:spPr>
            <a:xfrm flipH="1" flipV="1">
              <a:off x="123840" y="722160"/>
              <a:ext cx="682200" cy="6818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49" name="Google Shape;121;p17"/>
            <p:cNvCxnSpPr/>
            <p:nvPr/>
          </p:nvCxnSpPr>
          <p:spPr>
            <a:xfrm>
              <a:off x="-16920" y="1062720"/>
              <a:ext cx="96408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50" name="Google Shape;122;p17"/>
          <p:cNvCxnSpPr/>
          <p:nvPr/>
        </p:nvCxnSpPr>
        <p:spPr>
          <a:xfrm flipV="1">
            <a:off x="9144000" y="-266400"/>
            <a:ext cx="360" cy="53218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51" name="Google Shape;123;p17"/>
          <p:cNvGrpSpPr/>
          <p:nvPr/>
        </p:nvGrpSpPr>
        <p:grpSpPr>
          <a:xfrm>
            <a:off x="7363080" y="3789360"/>
            <a:ext cx="1553760" cy="1553760"/>
            <a:chOff x="7363080" y="3789360"/>
            <a:chExt cx="1553760" cy="1553760"/>
          </a:xfrm>
        </p:grpSpPr>
        <p:cxnSp>
          <p:nvCxnSpPr>
            <p:cNvPr id="52" name="Google Shape;124;p17"/>
            <p:cNvCxnSpPr/>
            <p:nvPr/>
          </p:nvCxnSpPr>
          <p:spPr>
            <a:xfrm flipV="1">
              <a:off x="8139960" y="3789360"/>
              <a:ext cx="360" cy="15541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3" name="Google Shape;125;p17"/>
            <p:cNvCxnSpPr/>
            <p:nvPr/>
          </p:nvCxnSpPr>
          <p:spPr>
            <a:xfrm flipH="1" flipV="1">
              <a:off x="7590600" y="4016880"/>
              <a:ext cx="1099080" cy="1099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4" name="Google Shape;126;p17"/>
            <p:cNvCxnSpPr/>
            <p:nvPr/>
          </p:nvCxnSpPr>
          <p:spPr>
            <a:xfrm flipH="1">
              <a:off x="7590600" y="4016880"/>
              <a:ext cx="1099080" cy="1099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5" name="Google Shape;127;p17"/>
            <p:cNvCxnSpPr/>
            <p:nvPr/>
          </p:nvCxnSpPr>
          <p:spPr>
            <a:xfrm>
              <a:off x="7363080" y="4566240"/>
              <a:ext cx="155412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56" name="Google Shape;128;p17"/>
          <p:cNvCxnSpPr/>
          <p:nvPr/>
        </p:nvCxnSpPr>
        <p:spPr>
          <a:xfrm>
            <a:off x="8140320" y="0"/>
            <a:ext cx="360" cy="53218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57" name="Google Shape;129;p17"/>
          <p:cNvCxnSpPr/>
          <p:nvPr/>
        </p:nvCxnSpPr>
        <p:spPr>
          <a:xfrm>
            <a:off x="-43200" y="1544760"/>
            <a:ext cx="101664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58" name="Google Shape;130;p17"/>
          <p:cNvCxnSpPr/>
          <p:nvPr/>
        </p:nvCxnSpPr>
        <p:spPr>
          <a:xfrm>
            <a:off x="-97920" y="580680"/>
            <a:ext cx="93420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59" name="Google Shape;131;p17"/>
          <p:cNvCxnSpPr/>
          <p:nvPr/>
        </p:nvCxnSpPr>
        <p:spPr>
          <a:xfrm>
            <a:off x="-99000" y="4566240"/>
            <a:ext cx="934236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986200" y="2869560"/>
            <a:ext cx="5250240" cy="66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3316320" y="2951155"/>
            <a:ext cx="6351914" cy="106891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 dirty="0">
                <a:solidFill>
                  <a:schemeClr val="dk1"/>
                </a:solidFill>
                <a:latin typeface="Poppins"/>
                <a:ea typeface="Poppins"/>
              </a:rPr>
              <a:t>Resumen del Proceso de Limpieza y Análisis de Datos</a:t>
            </a:r>
            <a:endParaRPr lang="en-US" sz="3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18" name="Google Shape;327;p37"/>
          <p:cNvGrpSpPr/>
          <p:nvPr/>
        </p:nvGrpSpPr>
        <p:grpSpPr>
          <a:xfrm>
            <a:off x="0" y="1827720"/>
            <a:ext cx="3315960" cy="3316320"/>
            <a:chOff x="0" y="1827720"/>
            <a:chExt cx="3315960" cy="3316320"/>
          </a:xfrm>
        </p:grpSpPr>
        <p:cxnSp>
          <p:nvCxnSpPr>
            <p:cNvPr id="219" name="Google Shape;328;p37"/>
            <p:cNvCxnSpPr/>
            <p:nvPr/>
          </p:nvCxnSpPr>
          <p:spPr>
            <a:xfrm>
              <a:off x="1657800" y="1827720"/>
              <a:ext cx="360" cy="33166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20" name="Google Shape;329;p37"/>
            <p:cNvCxnSpPr/>
            <p:nvPr/>
          </p:nvCxnSpPr>
          <p:spPr>
            <a:xfrm flipH="1">
              <a:off x="485640" y="2313360"/>
              <a:ext cx="2345040" cy="2345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21" name="Google Shape;330;p37"/>
            <p:cNvCxnSpPr/>
            <p:nvPr/>
          </p:nvCxnSpPr>
          <p:spPr>
            <a:xfrm flipH="1" flipV="1">
              <a:off x="485640" y="2313720"/>
              <a:ext cx="2345040" cy="23450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22" name="Google Shape;331;p37"/>
            <p:cNvCxnSpPr/>
            <p:nvPr/>
          </p:nvCxnSpPr>
          <p:spPr>
            <a:xfrm>
              <a:off x="0" y="3485880"/>
              <a:ext cx="331632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225" name="Google Shape;334;p37"/>
          <p:cNvCxnSpPr>
            <a:cxnSpLocks/>
          </p:cNvCxnSpPr>
          <p:nvPr/>
        </p:nvCxnSpPr>
        <p:spPr>
          <a:xfrm>
            <a:off x="-42203" y="1817086"/>
            <a:ext cx="9190800" cy="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2" name="PlaceHolder 1">
            <a:extLst>
              <a:ext uri="{FF2B5EF4-FFF2-40B4-BE49-F238E27FC236}">
                <a16:creationId xmlns:a16="http://schemas.microsoft.com/office/drawing/2014/main" id="{1628AA92-6761-FBDC-57F0-33ECAD3426C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80645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CO" sz="6000" b="0" kern="1200" spc="-1" noProof="0" dirty="0">
                <a:solidFill>
                  <a:srgbClr val="FFFFFF"/>
                </a:solidFill>
                <a:effectLst/>
                <a:latin typeface="Poppins SemiBold" panose="00000700000000000000" pitchFamily="2" charset="0"/>
                <a:ea typeface="Poppins SemiBold" panose="00000700000000000000" pitchFamily="2" charset="0"/>
                <a:cs typeface="+mj-cs"/>
              </a:rPr>
              <a:t>Análisis Datos </a:t>
            </a:r>
            <a:r>
              <a:rPr lang="en" sz="6000" b="0" strike="noStrike" spc="-1" dirty="0">
                <a:solidFill>
                  <a:schemeClr val="dk1"/>
                </a:solidFill>
                <a:latin typeface="Poppins SemiBold"/>
                <a:ea typeface="Poppins SemiBold"/>
              </a:rPr>
              <a:t>de Productos a Granel</a:t>
            </a:r>
            <a:r>
              <a:rPr lang="es-CO" sz="6000" b="0" kern="1200" spc="-1" noProof="0" dirty="0">
                <a:solidFill>
                  <a:srgbClr val="FFFFFF"/>
                </a:solidFill>
                <a:effectLst/>
                <a:latin typeface="Poppins SemiBold" panose="00000700000000000000" pitchFamily="2" charset="0"/>
                <a:ea typeface="Poppins SemiBold" panose="00000700000000000000" pitchFamily="2" charset="0"/>
                <a:cs typeface="+mj-cs"/>
              </a:rPr>
              <a:t> </a:t>
            </a:r>
            <a:endParaRPr lang="es-CO" sz="6000" spc="-1" noProof="0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679C024-C0E9-E748-2F41-F7444EBCF383}"/>
              </a:ext>
            </a:extLst>
          </p:cNvPr>
          <p:cNvCxnSpPr>
            <a:cxnSpLocks/>
          </p:cNvCxnSpPr>
          <p:nvPr/>
        </p:nvCxnSpPr>
        <p:spPr>
          <a:xfrm>
            <a:off x="3316320" y="1827720"/>
            <a:ext cx="0" cy="3315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3F6FC5B-62C0-6286-3B3D-3FC2CF9F4CBC}"/>
              </a:ext>
            </a:extLst>
          </p:cNvPr>
          <p:cNvSpPr/>
          <p:nvPr/>
        </p:nvSpPr>
        <p:spPr>
          <a:xfrm>
            <a:off x="0" y="4558250"/>
            <a:ext cx="9144000" cy="585250"/>
          </a:xfrm>
          <a:prstGeom prst="rect">
            <a:avLst/>
          </a:prstGeom>
          <a:solidFill>
            <a:srgbClr val="13131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F5FFDA-7F02-89A1-0CEA-9550D6AAAB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5" t="1516" r="1035" b="2473"/>
          <a:stretch/>
        </p:blipFill>
        <p:spPr>
          <a:xfrm>
            <a:off x="2995064" y="663670"/>
            <a:ext cx="5990807" cy="3816159"/>
          </a:xfrm>
          <a:prstGeom prst="rect">
            <a:avLst/>
          </a:prstGeom>
        </p:spPr>
      </p:pic>
      <p:sp>
        <p:nvSpPr>
          <p:cNvPr id="2" name="PlaceHolder 2">
            <a:extLst>
              <a:ext uri="{FF2B5EF4-FFF2-40B4-BE49-F238E27FC236}">
                <a16:creationId xmlns:a16="http://schemas.microsoft.com/office/drawing/2014/main" id="{2D1100E5-DAA0-4F91-CC1F-3AAA7EDC749A}"/>
              </a:ext>
            </a:extLst>
          </p:cNvPr>
          <p:cNvSpPr txBox="1">
            <a:spLocks/>
          </p:cNvSpPr>
          <p:nvPr/>
        </p:nvSpPr>
        <p:spPr>
          <a:xfrm>
            <a:off x="-171882" y="4056358"/>
            <a:ext cx="3093835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" sz="4800" b="1" spc="-1" dirty="0">
                <a:solidFill>
                  <a:schemeClr val="dk1"/>
                </a:solidFill>
                <a:latin typeface="Poppins"/>
                <a:ea typeface="Poppins"/>
              </a:rPr>
              <a:t>Graficos</a:t>
            </a:r>
            <a:endParaRPr lang="en-US" sz="4800" spc="-1" dirty="0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5A95AE1-72FE-CE97-3B5D-58AE41B098E3}"/>
              </a:ext>
            </a:extLst>
          </p:cNvPr>
          <p:cNvCxnSpPr>
            <a:cxnSpLocks/>
          </p:cNvCxnSpPr>
          <p:nvPr/>
        </p:nvCxnSpPr>
        <p:spPr>
          <a:xfrm>
            <a:off x="715020" y="0"/>
            <a:ext cx="0" cy="5143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1609B9E-526E-5C93-3655-D1D0ED7BA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8" y="561860"/>
            <a:ext cx="4214492" cy="208950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53C0F2C-91B1-2433-287C-05731AC25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506" y="2500209"/>
            <a:ext cx="4214493" cy="2100140"/>
          </a:xfrm>
          <a:prstGeom prst="rect">
            <a:avLst/>
          </a:prstGeom>
        </p:spPr>
      </p:pic>
      <p:sp>
        <p:nvSpPr>
          <p:cNvPr id="2" name="PlaceHolder 2">
            <a:extLst>
              <a:ext uri="{FF2B5EF4-FFF2-40B4-BE49-F238E27FC236}">
                <a16:creationId xmlns:a16="http://schemas.microsoft.com/office/drawing/2014/main" id="{8CCBED7B-4E3E-B4AF-F731-B6BE1F9273F2}"/>
              </a:ext>
            </a:extLst>
          </p:cNvPr>
          <p:cNvSpPr txBox="1">
            <a:spLocks/>
          </p:cNvSpPr>
          <p:nvPr/>
        </p:nvSpPr>
        <p:spPr>
          <a:xfrm>
            <a:off x="6112040" y="1078133"/>
            <a:ext cx="3093835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" sz="4800" b="1" spc="-1" dirty="0">
                <a:solidFill>
                  <a:schemeClr val="dk1"/>
                </a:solidFill>
                <a:latin typeface="Poppins"/>
                <a:ea typeface="Poppins"/>
              </a:rPr>
              <a:t>Graficos</a:t>
            </a:r>
            <a:endParaRPr lang="en-US" sz="4800" spc="-1" dirty="0">
              <a:solidFill>
                <a:srgbClr val="FFFFFF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15937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7C3425D2-BED6-27A5-9D16-DB716E124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36" y="0"/>
            <a:ext cx="8236464" cy="4246177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2B2CB7C-EC18-4352-E5B3-EF1DAB387590}"/>
              </a:ext>
            </a:extLst>
          </p:cNvPr>
          <p:cNvCxnSpPr>
            <a:cxnSpLocks/>
          </p:cNvCxnSpPr>
          <p:nvPr/>
        </p:nvCxnSpPr>
        <p:spPr>
          <a:xfrm>
            <a:off x="-6875" y="4248861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FB1DC07-F7A6-CE2D-4AFA-92E5EFA9C716}"/>
              </a:ext>
            </a:extLst>
          </p:cNvPr>
          <p:cNvCxnSpPr>
            <a:cxnSpLocks/>
          </p:cNvCxnSpPr>
          <p:nvPr/>
        </p:nvCxnSpPr>
        <p:spPr>
          <a:xfrm>
            <a:off x="907535" y="48126"/>
            <a:ext cx="0" cy="5095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CBFB2F7A-831F-17D8-7BB3-34C9DF1E5313}"/>
              </a:ext>
            </a:extLst>
          </p:cNvPr>
          <p:cNvCxnSpPr/>
          <p:nvPr/>
        </p:nvCxnSpPr>
        <p:spPr>
          <a:xfrm>
            <a:off x="378146" y="3719472"/>
            <a:ext cx="1058778" cy="1058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6E94241-6275-BD3E-B5B6-4E9C805DE682}"/>
              </a:ext>
            </a:extLst>
          </p:cNvPr>
          <p:cNvCxnSpPr>
            <a:cxnSpLocks/>
          </p:cNvCxnSpPr>
          <p:nvPr/>
        </p:nvCxnSpPr>
        <p:spPr>
          <a:xfrm flipV="1">
            <a:off x="378146" y="4248861"/>
            <a:ext cx="529389" cy="529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laceHolder 2">
            <a:extLst>
              <a:ext uri="{FF2B5EF4-FFF2-40B4-BE49-F238E27FC236}">
                <a16:creationId xmlns:a16="http://schemas.microsoft.com/office/drawing/2014/main" id="{97AEFD08-44F5-010D-5942-5DA05D9B9E52}"/>
              </a:ext>
            </a:extLst>
          </p:cNvPr>
          <p:cNvSpPr txBox="1">
            <a:spLocks/>
          </p:cNvSpPr>
          <p:nvPr/>
        </p:nvSpPr>
        <p:spPr>
          <a:xfrm>
            <a:off x="4500689" y="1353698"/>
            <a:ext cx="474300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s-CO" sz="4800" b="1" spc="-1" dirty="0">
                <a:solidFill>
                  <a:schemeClr val="dk1"/>
                </a:solidFill>
                <a:latin typeface="Poppins"/>
              </a:rPr>
              <a:t>Agrupación por color</a:t>
            </a:r>
            <a:endParaRPr lang="en-US" sz="4800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4" name="PlaceHolder 2">
            <a:extLst>
              <a:ext uri="{FF2B5EF4-FFF2-40B4-BE49-F238E27FC236}">
                <a16:creationId xmlns:a16="http://schemas.microsoft.com/office/drawing/2014/main" id="{F670A828-3777-64D0-0119-35CC203A3D20}"/>
              </a:ext>
            </a:extLst>
          </p:cNvPr>
          <p:cNvSpPr txBox="1">
            <a:spLocks/>
          </p:cNvSpPr>
          <p:nvPr/>
        </p:nvSpPr>
        <p:spPr>
          <a:xfrm>
            <a:off x="4500689" y="2398727"/>
            <a:ext cx="474300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endParaRPr lang="en-US" sz="1800" spc="-1" dirty="0">
              <a:solidFill>
                <a:srgbClr val="FFFFFF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95071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5E976-C750-94C7-647E-AAC13CBB3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BB0D300-98B4-6564-292E-C415DE1CFF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154"/>
          <a:stretch/>
        </p:blipFill>
        <p:spPr>
          <a:xfrm>
            <a:off x="921603" y="-1"/>
            <a:ext cx="8215521" cy="4248853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24E49EE-EEA5-1974-1CE0-5433D6D164C0}"/>
              </a:ext>
            </a:extLst>
          </p:cNvPr>
          <p:cNvCxnSpPr>
            <a:cxnSpLocks/>
          </p:cNvCxnSpPr>
          <p:nvPr/>
        </p:nvCxnSpPr>
        <p:spPr>
          <a:xfrm>
            <a:off x="-6875" y="4248861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8638ECC-4A77-4033-476B-59CE33FF5F04}"/>
              </a:ext>
            </a:extLst>
          </p:cNvPr>
          <p:cNvCxnSpPr>
            <a:cxnSpLocks/>
          </p:cNvCxnSpPr>
          <p:nvPr/>
        </p:nvCxnSpPr>
        <p:spPr>
          <a:xfrm>
            <a:off x="907535" y="48126"/>
            <a:ext cx="0" cy="5095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B0C84B4-4F15-F506-B625-194FC1C90B11}"/>
              </a:ext>
            </a:extLst>
          </p:cNvPr>
          <p:cNvCxnSpPr/>
          <p:nvPr/>
        </p:nvCxnSpPr>
        <p:spPr>
          <a:xfrm>
            <a:off x="378146" y="3719472"/>
            <a:ext cx="1058778" cy="1058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4E831B6-E402-DBC3-FAD1-10C331652CDE}"/>
              </a:ext>
            </a:extLst>
          </p:cNvPr>
          <p:cNvCxnSpPr>
            <a:cxnSpLocks/>
          </p:cNvCxnSpPr>
          <p:nvPr/>
        </p:nvCxnSpPr>
        <p:spPr>
          <a:xfrm flipV="1">
            <a:off x="378146" y="4248861"/>
            <a:ext cx="529389" cy="529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laceHolder 2">
            <a:extLst>
              <a:ext uri="{FF2B5EF4-FFF2-40B4-BE49-F238E27FC236}">
                <a16:creationId xmlns:a16="http://schemas.microsoft.com/office/drawing/2014/main" id="{C6B82867-933A-17A1-BDCA-78BE1464139B}"/>
              </a:ext>
            </a:extLst>
          </p:cNvPr>
          <p:cNvSpPr txBox="1">
            <a:spLocks/>
          </p:cNvSpPr>
          <p:nvPr/>
        </p:nvSpPr>
        <p:spPr>
          <a:xfrm>
            <a:off x="4500689" y="1353698"/>
            <a:ext cx="474300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s-CO" sz="4800" b="1" spc="-1" dirty="0">
                <a:solidFill>
                  <a:schemeClr val="dk1"/>
                </a:solidFill>
                <a:latin typeface="Poppins"/>
              </a:rPr>
              <a:t>Agrupación por referencia</a:t>
            </a:r>
            <a:endParaRPr lang="en-US" sz="4800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4" name="PlaceHolder 2">
            <a:extLst>
              <a:ext uri="{FF2B5EF4-FFF2-40B4-BE49-F238E27FC236}">
                <a16:creationId xmlns:a16="http://schemas.microsoft.com/office/drawing/2014/main" id="{56E84608-E393-15D4-4ED2-3F105A2F586E}"/>
              </a:ext>
            </a:extLst>
          </p:cNvPr>
          <p:cNvSpPr txBox="1">
            <a:spLocks/>
          </p:cNvSpPr>
          <p:nvPr/>
        </p:nvSpPr>
        <p:spPr>
          <a:xfrm>
            <a:off x="4500689" y="2398727"/>
            <a:ext cx="474300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endParaRPr lang="en-US" sz="1800" spc="-1" dirty="0">
              <a:solidFill>
                <a:srgbClr val="FFFFFF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7862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501;p51"/>
          <p:cNvPicPr/>
          <p:nvPr/>
        </p:nvPicPr>
        <p:blipFill>
          <a:blip r:embed="rId2"/>
          <a:srcRect t="6264" b="6264"/>
          <a:stretch/>
        </p:blipFill>
        <p:spPr>
          <a:xfrm>
            <a:off x="5066640" y="567360"/>
            <a:ext cx="3519360" cy="461556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58000" y="68751"/>
            <a:ext cx="3524040" cy="61712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dk1"/>
                </a:solidFill>
                <a:latin typeface="Poppins SemiBold"/>
                <a:ea typeface="Poppins SemiBold"/>
              </a:rPr>
              <a:t>Conclusiones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86EA9D-D5F3-C92C-1315-023C1A1D989A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196156" y="781715"/>
            <a:ext cx="4685228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Se realizó limpieza de datos, eliminando columnas con más del 10% de valores nulos.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rgbClr val="F8FAFF"/>
              </a:solidFill>
              <a:effectLst/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Se identificaron y conservaron valores atípicos en 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rgbClr val="F8FAFF"/>
                </a:solidFill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GramosGranel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 (menos del 6% de los datos).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rgbClr val="F8FAFF"/>
              </a:solidFill>
              <a:effectLst/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Se verificó la compatibilidad entre los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rgbClr val="F8FAFF"/>
                </a:solidFill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DataFrames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 para análisis futuros.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rgbClr val="F8FAFF"/>
              </a:solidFill>
              <a:effectLst/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1600" dirty="0">
                <a:solidFill>
                  <a:srgbClr val="F8FAFF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 descubrió que los pesos varían mas entre menor peso de los juegos </a:t>
            </a: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rgbClr val="F8FAFF"/>
              </a:solidFill>
              <a:effectLst/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rgbClr val="F8FAFF"/>
              </a:solidFill>
              <a:effectLst/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El trabajo sentó las bases para análisis más profundos y decisiones informadas.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2"/>
          <p:cNvSpPr>
            <a:spLocks noGrp="1"/>
          </p:cNvSpPr>
          <p:nvPr>
            <p:ph type="subTitle"/>
          </p:nvPr>
        </p:nvSpPr>
        <p:spPr>
          <a:xfrm>
            <a:off x="561420" y="534600"/>
            <a:ext cx="474300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Preguntas?</a:t>
            </a:r>
            <a:endParaRPr lang="en-US" sz="4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311" name="Google Shape;865;p71"/>
          <p:cNvGrpSpPr/>
          <p:nvPr/>
        </p:nvGrpSpPr>
        <p:grpSpPr>
          <a:xfrm>
            <a:off x="5874120" y="195120"/>
            <a:ext cx="3316320" cy="3316320"/>
            <a:chOff x="5874120" y="195120"/>
            <a:chExt cx="3316320" cy="3316320"/>
          </a:xfrm>
        </p:grpSpPr>
        <p:cxnSp>
          <p:nvCxnSpPr>
            <p:cNvPr id="312" name="Google Shape;866;p71"/>
            <p:cNvCxnSpPr/>
            <p:nvPr/>
          </p:nvCxnSpPr>
          <p:spPr>
            <a:xfrm flipV="1">
              <a:off x="7532280" y="195120"/>
              <a:ext cx="360" cy="33166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313" name="Google Shape;867;p71"/>
            <p:cNvCxnSpPr/>
            <p:nvPr/>
          </p:nvCxnSpPr>
          <p:spPr>
            <a:xfrm flipV="1">
              <a:off x="6359760" y="680760"/>
              <a:ext cx="2345400" cy="2345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314" name="Google Shape;868;p71"/>
            <p:cNvCxnSpPr/>
            <p:nvPr/>
          </p:nvCxnSpPr>
          <p:spPr>
            <a:xfrm>
              <a:off x="6359760" y="680760"/>
              <a:ext cx="2345400" cy="23450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315" name="Google Shape;869;p71"/>
            <p:cNvCxnSpPr/>
            <p:nvPr/>
          </p:nvCxnSpPr>
          <p:spPr>
            <a:xfrm flipH="1">
              <a:off x="5874120" y="1853280"/>
              <a:ext cx="331668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316" name="Google Shape;870;p71"/>
          <p:cNvCxnSpPr/>
          <p:nvPr/>
        </p:nvCxnSpPr>
        <p:spPr>
          <a:xfrm flipV="1">
            <a:off x="5865480" y="-4680"/>
            <a:ext cx="360" cy="51969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317" name="Google Shape;871;p71"/>
          <p:cNvCxnSpPr/>
          <p:nvPr/>
        </p:nvCxnSpPr>
        <p:spPr>
          <a:xfrm flipH="1">
            <a:off x="0" y="1853280"/>
            <a:ext cx="586584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F811CD5-5A07-7CBA-5D81-B5F3D4AFE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9"/>
                    </a14:imgEffect>
                  </a14:imgLayer>
                </a14:imgProps>
              </a:ext>
            </a:extLst>
          </a:blip>
          <a:srcRect r="66916" b="67263"/>
          <a:stretch/>
        </p:blipFill>
        <p:spPr>
          <a:xfrm>
            <a:off x="0" y="13680"/>
            <a:ext cx="10924742" cy="5129820"/>
          </a:xfrm>
          <a:prstGeom prst="rect">
            <a:avLst/>
          </a:prstGeom>
        </p:spPr>
      </p:pic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951225" y="1315261"/>
            <a:ext cx="5238360" cy="1561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Poppins SemiBold"/>
                <a:ea typeface="Poppins SemiBold"/>
              </a:rPr>
              <a:t>Herramientas</a:t>
            </a:r>
            <a:endParaRPr lang="fr-FR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title"/>
          </p:nvPr>
        </p:nvSpPr>
        <p:spPr>
          <a:xfrm>
            <a:off x="838080" y="838080"/>
            <a:ext cx="1847520" cy="1428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0000" b="0" strike="noStrike" spc="-1" dirty="0">
                <a:solidFill>
                  <a:schemeClr val="accent1"/>
                </a:solidFill>
                <a:latin typeface="Poppins Light"/>
                <a:ea typeface="Poppins Light"/>
              </a:rPr>
              <a:t>01</a:t>
            </a:r>
            <a:endParaRPr lang="fr-FR" sz="100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232" name="Google Shape;383;p41"/>
          <p:cNvCxnSpPr/>
          <p:nvPr/>
        </p:nvCxnSpPr>
        <p:spPr>
          <a:xfrm>
            <a:off x="8445600" y="-75960"/>
            <a:ext cx="360" cy="53179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33" name="Google Shape;384;p41"/>
          <p:cNvCxnSpPr/>
          <p:nvPr/>
        </p:nvCxnSpPr>
        <p:spPr>
          <a:xfrm>
            <a:off x="-53280" y="700200"/>
            <a:ext cx="8495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34" name="Google Shape;385;p41"/>
          <p:cNvCxnSpPr/>
          <p:nvPr/>
        </p:nvCxnSpPr>
        <p:spPr>
          <a:xfrm>
            <a:off x="-53280" y="2359080"/>
            <a:ext cx="8495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35" name="Google Shape;386;p41"/>
          <p:cNvGrpSpPr/>
          <p:nvPr/>
        </p:nvGrpSpPr>
        <p:grpSpPr>
          <a:xfrm>
            <a:off x="5129280" y="700200"/>
            <a:ext cx="3316320" cy="3316320"/>
            <a:chOff x="5129280" y="700200"/>
            <a:chExt cx="3316320" cy="3316320"/>
          </a:xfrm>
        </p:grpSpPr>
        <p:cxnSp>
          <p:nvCxnSpPr>
            <p:cNvPr id="236" name="Google Shape;387;p41"/>
            <p:cNvCxnSpPr/>
            <p:nvPr/>
          </p:nvCxnSpPr>
          <p:spPr>
            <a:xfrm>
              <a:off x="7268040" y="700200"/>
              <a:ext cx="360" cy="33166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37" name="Google Shape;388;p41"/>
            <p:cNvCxnSpPr/>
            <p:nvPr/>
          </p:nvCxnSpPr>
          <p:spPr>
            <a:xfrm flipH="1">
              <a:off x="6095520" y="1185840"/>
              <a:ext cx="2345400" cy="2345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38" name="Google Shape;389;p41"/>
            <p:cNvCxnSpPr/>
            <p:nvPr/>
          </p:nvCxnSpPr>
          <p:spPr>
            <a:xfrm flipH="1" flipV="1">
              <a:off x="6095520" y="1186200"/>
              <a:ext cx="2345400" cy="23450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39" name="Google Shape;390;p41"/>
            <p:cNvCxnSpPr/>
            <p:nvPr/>
          </p:nvCxnSpPr>
          <p:spPr>
            <a:xfrm>
              <a:off x="5129280" y="2358360"/>
              <a:ext cx="331668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702580" y="1329193"/>
            <a:ext cx="3524040" cy="111420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dk1"/>
                </a:solidFill>
                <a:latin typeface="Poppins SemiBold"/>
                <a:ea typeface="Poppins SemiBold"/>
              </a:rPr>
              <a:t>Bibliotecas importadas: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1020B0-18B7-F32F-F5C3-FC463F8011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39"/>
                    </a14:imgEffect>
                    <a14:imgEffect>
                      <a14:saturation sat="64000"/>
                    </a14:imgEffect>
                  </a14:imgLayer>
                </a14:imgProps>
              </a:ext>
            </a:extLst>
          </a:blip>
          <a:srcRect l="1649" t="13192" r="26150" b="5837"/>
          <a:stretch/>
        </p:blipFill>
        <p:spPr>
          <a:xfrm>
            <a:off x="633992" y="3027947"/>
            <a:ext cx="2792511" cy="1049034"/>
          </a:xfrm>
          <a:prstGeom prst="rect">
            <a:avLst/>
          </a:prstGeom>
          <a:effectLst>
            <a:glow>
              <a:schemeClr val="accent1"/>
            </a:glow>
            <a:softEdge rad="114300"/>
          </a:effectLst>
        </p:spPr>
      </p:pic>
      <p:pic>
        <p:nvPicPr>
          <p:cNvPr id="5" name="Imagen 4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FCA574C1-05D5-24E9-7B8D-CE86364554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" t="13365" r="3432" b="12999"/>
          <a:stretch/>
        </p:blipFill>
        <p:spPr>
          <a:xfrm>
            <a:off x="3927763" y="3876329"/>
            <a:ext cx="2611678" cy="820456"/>
          </a:xfrm>
          <a:prstGeom prst="rect">
            <a:avLst/>
          </a:prstGeom>
        </p:spPr>
      </p:pic>
      <p:pic>
        <p:nvPicPr>
          <p:cNvPr id="7" name="Imagen 6" descr="Icono&#10;&#10;El contenido generado por IA puede ser incorrecto.">
            <a:extLst>
              <a:ext uri="{FF2B5EF4-FFF2-40B4-BE49-F238E27FC236}">
                <a16:creationId xmlns:a16="http://schemas.microsoft.com/office/drawing/2014/main" id="{8D51D702-274A-6E0E-7E08-473193D40C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600" y="1781523"/>
            <a:ext cx="1642476" cy="1642476"/>
          </a:xfrm>
          <a:prstGeom prst="rect">
            <a:avLst/>
          </a:prstGeom>
        </p:spPr>
      </p:pic>
      <p:pic>
        <p:nvPicPr>
          <p:cNvPr id="9" name="Imagen 8" descr="Interfaz de usuario gráfica, Logotipo&#10;&#10;El contenido generado por IA puede ser incorrecto.">
            <a:extLst>
              <a:ext uri="{FF2B5EF4-FFF2-40B4-BE49-F238E27FC236}">
                <a16:creationId xmlns:a16="http://schemas.microsoft.com/office/drawing/2014/main" id="{45088014-2A78-3A89-78A7-4B0ED43FE7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77" b="38887"/>
          <a:stretch/>
        </p:blipFill>
        <p:spPr>
          <a:xfrm>
            <a:off x="5383473" y="623463"/>
            <a:ext cx="3048000" cy="726511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489FDA1-5072-5AF1-1AB9-DC74EC40D05B}"/>
              </a:ext>
            </a:extLst>
          </p:cNvPr>
          <p:cNvCxnSpPr>
            <a:cxnSpLocks/>
          </p:cNvCxnSpPr>
          <p:nvPr/>
        </p:nvCxnSpPr>
        <p:spPr>
          <a:xfrm>
            <a:off x="602673" y="568036"/>
            <a:ext cx="0" cy="4575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5AF4E0F-B397-3696-EA88-433A9DED605F}"/>
              </a:ext>
            </a:extLst>
          </p:cNvPr>
          <p:cNvCxnSpPr>
            <a:cxnSpLocks/>
          </p:cNvCxnSpPr>
          <p:nvPr/>
        </p:nvCxnSpPr>
        <p:spPr>
          <a:xfrm>
            <a:off x="3498273" y="568036"/>
            <a:ext cx="0" cy="4575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87517F1-DD2F-7D53-981E-0BF7BF991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454080" cy="5317920"/>
          </a:xfrm>
          <a:prstGeom prst="rect">
            <a:avLst/>
          </a:prstGeom>
        </p:spPr>
      </p:pic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2283225" y="1315261"/>
            <a:ext cx="5238360" cy="1561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400" b="0" strike="noStrike" spc="-1" dirty="0">
                <a:solidFill>
                  <a:schemeClr val="dk1"/>
                </a:solidFill>
                <a:latin typeface="Poppins SemiBold"/>
                <a:ea typeface="Poppins SemiBold"/>
              </a:rPr>
              <a:t>Limpieza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title"/>
          </p:nvPr>
        </p:nvSpPr>
        <p:spPr>
          <a:xfrm>
            <a:off x="838080" y="838080"/>
            <a:ext cx="1847520" cy="1428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0000" b="0" strike="noStrike" spc="-1" dirty="0">
                <a:solidFill>
                  <a:schemeClr val="accent1"/>
                </a:solidFill>
                <a:latin typeface="Poppins Light"/>
                <a:ea typeface="Poppins Light"/>
              </a:rPr>
              <a:t>02</a:t>
            </a:r>
            <a:endParaRPr lang="fr-FR" sz="100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265" name="Google Shape;383;p41"/>
          <p:cNvCxnSpPr/>
          <p:nvPr/>
        </p:nvCxnSpPr>
        <p:spPr>
          <a:xfrm>
            <a:off x="8445600" y="-75960"/>
            <a:ext cx="360" cy="53179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66" name="Google Shape;384;p41"/>
          <p:cNvCxnSpPr/>
          <p:nvPr/>
        </p:nvCxnSpPr>
        <p:spPr>
          <a:xfrm>
            <a:off x="-53280" y="700200"/>
            <a:ext cx="8495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67" name="Google Shape;385;p41"/>
          <p:cNvCxnSpPr/>
          <p:nvPr/>
        </p:nvCxnSpPr>
        <p:spPr>
          <a:xfrm>
            <a:off x="-53280" y="2359080"/>
            <a:ext cx="8495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68" name="Google Shape;386;p41"/>
          <p:cNvGrpSpPr/>
          <p:nvPr/>
        </p:nvGrpSpPr>
        <p:grpSpPr>
          <a:xfrm>
            <a:off x="5129280" y="700200"/>
            <a:ext cx="3316320" cy="3316320"/>
            <a:chOff x="5129280" y="700200"/>
            <a:chExt cx="3316320" cy="3316320"/>
          </a:xfrm>
        </p:grpSpPr>
        <p:cxnSp>
          <p:nvCxnSpPr>
            <p:cNvPr id="269" name="Google Shape;387;p41"/>
            <p:cNvCxnSpPr/>
            <p:nvPr/>
          </p:nvCxnSpPr>
          <p:spPr>
            <a:xfrm>
              <a:off x="7268040" y="700200"/>
              <a:ext cx="360" cy="33166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70" name="Google Shape;388;p41"/>
            <p:cNvCxnSpPr/>
            <p:nvPr/>
          </p:nvCxnSpPr>
          <p:spPr>
            <a:xfrm flipH="1">
              <a:off x="6095520" y="1185840"/>
              <a:ext cx="2345400" cy="2345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71" name="Google Shape;389;p41"/>
            <p:cNvCxnSpPr/>
            <p:nvPr/>
          </p:nvCxnSpPr>
          <p:spPr>
            <a:xfrm flipH="1" flipV="1">
              <a:off x="6095520" y="1186200"/>
              <a:ext cx="2345400" cy="23450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72" name="Google Shape;390;p41"/>
            <p:cNvCxnSpPr/>
            <p:nvPr/>
          </p:nvCxnSpPr>
          <p:spPr>
            <a:xfrm>
              <a:off x="5129280" y="2358360"/>
              <a:ext cx="331668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E6682B4B-6D92-BAE2-FB8D-56AD476D70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4" t="6214" r="43868"/>
          <a:stretch/>
        </p:blipFill>
        <p:spPr>
          <a:xfrm>
            <a:off x="2284284" y="1453325"/>
            <a:ext cx="6578472" cy="3190110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689200" y="105723"/>
            <a:ext cx="7761034" cy="110543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700" b="0" strike="noStrike" spc="-1" dirty="0">
                <a:solidFill>
                  <a:schemeClr val="dk1"/>
                </a:solidFill>
                <a:latin typeface="Poppins SemiBold"/>
                <a:ea typeface="Poppins SemiBold"/>
              </a:rPr>
              <a:t>Identificación de valores nulos</a:t>
            </a:r>
            <a:endParaRPr lang="fr-FR" sz="37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275" name="Google Shape;369;p40"/>
          <p:cNvCxnSpPr/>
          <p:nvPr/>
        </p:nvCxnSpPr>
        <p:spPr>
          <a:xfrm>
            <a:off x="-97920" y="1037880"/>
            <a:ext cx="93420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76" name="Google Shape;370;p40"/>
          <p:cNvCxnSpPr/>
          <p:nvPr/>
        </p:nvCxnSpPr>
        <p:spPr>
          <a:xfrm>
            <a:off x="-106920" y="2943000"/>
            <a:ext cx="202176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77" name="Google Shape;371;p40"/>
          <p:cNvCxnSpPr/>
          <p:nvPr/>
        </p:nvCxnSpPr>
        <p:spPr>
          <a:xfrm>
            <a:off x="1907640" y="-93960"/>
            <a:ext cx="360" cy="53218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78" name="Google Shape;372;p40"/>
          <p:cNvGrpSpPr/>
          <p:nvPr/>
        </p:nvGrpSpPr>
        <p:grpSpPr>
          <a:xfrm>
            <a:off x="0" y="1037880"/>
            <a:ext cx="1905120" cy="1905120"/>
            <a:chOff x="0" y="1037880"/>
            <a:chExt cx="1905120" cy="1905120"/>
          </a:xfrm>
        </p:grpSpPr>
        <p:cxnSp>
          <p:nvCxnSpPr>
            <p:cNvPr id="279" name="Google Shape;373;p40"/>
            <p:cNvCxnSpPr/>
            <p:nvPr/>
          </p:nvCxnSpPr>
          <p:spPr>
            <a:xfrm>
              <a:off x="952560" y="1037880"/>
              <a:ext cx="360" cy="19054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80" name="Google Shape;374;p40"/>
            <p:cNvCxnSpPr/>
            <p:nvPr/>
          </p:nvCxnSpPr>
          <p:spPr>
            <a:xfrm flipH="1">
              <a:off x="279000" y="1316880"/>
              <a:ext cx="1347480" cy="13474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81" name="Google Shape;375;p40"/>
            <p:cNvCxnSpPr/>
            <p:nvPr/>
          </p:nvCxnSpPr>
          <p:spPr>
            <a:xfrm flipH="1" flipV="1">
              <a:off x="279000" y="1316880"/>
              <a:ext cx="1347480" cy="13474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82" name="Google Shape;376;p40"/>
            <p:cNvCxnSpPr/>
            <p:nvPr/>
          </p:nvCxnSpPr>
          <p:spPr>
            <a:xfrm>
              <a:off x="0" y="1990440"/>
              <a:ext cx="190548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905479" y="335797"/>
            <a:ext cx="7238521" cy="169025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0" strike="noStrike" spc="-1" dirty="0">
                <a:solidFill>
                  <a:schemeClr val="dk1"/>
                </a:solidFill>
                <a:latin typeface="Poppins SemiBold"/>
                <a:ea typeface="Poppins SemiBold"/>
              </a:rPr>
              <a:t>Manejo de valores atípicos.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288" name="Google Shape;369;p40"/>
          <p:cNvCxnSpPr/>
          <p:nvPr/>
        </p:nvCxnSpPr>
        <p:spPr>
          <a:xfrm>
            <a:off x="-97920" y="1037880"/>
            <a:ext cx="93420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89" name="Google Shape;370;p40"/>
          <p:cNvCxnSpPr/>
          <p:nvPr/>
        </p:nvCxnSpPr>
        <p:spPr>
          <a:xfrm>
            <a:off x="-106920" y="2943000"/>
            <a:ext cx="202176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90" name="Google Shape;371;p40"/>
          <p:cNvCxnSpPr/>
          <p:nvPr/>
        </p:nvCxnSpPr>
        <p:spPr>
          <a:xfrm>
            <a:off x="1907640" y="-93960"/>
            <a:ext cx="360" cy="53218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91" name="Google Shape;372;p40"/>
          <p:cNvGrpSpPr/>
          <p:nvPr/>
        </p:nvGrpSpPr>
        <p:grpSpPr>
          <a:xfrm>
            <a:off x="0" y="1037880"/>
            <a:ext cx="1905120" cy="1905120"/>
            <a:chOff x="0" y="1037880"/>
            <a:chExt cx="1905120" cy="1905120"/>
          </a:xfrm>
        </p:grpSpPr>
        <p:cxnSp>
          <p:nvCxnSpPr>
            <p:cNvPr id="292" name="Google Shape;373;p40"/>
            <p:cNvCxnSpPr/>
            <p:nvPr/>
          </p:nvCxnSpPr>
          <p:spPr>
            <a:xfrm>
              <a:off x="952560" y="1037880"/>
              <a:ext cx="360" cy="19054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93" name="Google Shape;374;p40"/>
            <p:cNvCxnSpPr/>
            <p:nvPr/>
          </p:nvCxnSpPr>
          <p:spPr>
            <a:xfrm flipH="1">
              <a:off x="279000" y="1316880"/>
              <a:ext cx="1347480" cy="13474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94" name="Google Shape;375;p40"/>
            <p:cNvCxnSpPr/>
            <p:nvPr/>
          </p:nvCxnSpPr>
          <p:spPr>
            <a:xfrm flipH="1" flipV="1">
              <a:off x="279000" y="1316880"/>
              <a:ext cx="1347480" cy="13474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95" name="Google Shape;376;p40"/>
            <p:cNvCxnSpPr/>
            <p:nvPr/>
          </p:nvCxnSpPr>
          <p:spPr>
            <a:xfrm>
              <a:off x="0" y="1990440"/>
              <a:ext cx="190548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3AC27AD4-B5B3-2BAA-BEF8-144F36333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35" y="1990448"/>
            <a:ext cx="3588171" cy="31425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75770FA-B8F1-ED3E-BC1A-99695C2ED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840" y="1990440"/>
            <a:ext cx="3628955" cy="3141911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DEBB90A-E75A-9563-6B17-F6CE36541FB4}"/>
              </a:ext>
            </a:extLst>
          </p:cNvPr>
          <p:cNvCxnSpPr/>
          <p:nvPr/>
        </p:nvCxnSpPr>
        <p:spPr>
          <a:xfrm>
            <a:off x="0" y="199044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9603AA10-C6C4-11AC-D616-814F942EE26D}"/>
              </a:ext>
            </a:extLst>
          </p:cNvPr>
          <p:cNvSpPr txBox="1"/>
          <p:nvPr/>
        </p:nvSpPr>
        <p:spPr>
          <a:xfrm rot="18993852">
            <a:off x="-246711" y="3791359"/>
            <a:ext cx="239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valores atípicos &lt;6%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619960" y="1359914"/>
            <a:ext cx="3524040" cy="165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dk1"/>
                </a:solidFill>
                <a:latin typeface="Poppins SemiBold"/>
                <a:ea typeface="Poppins SemiBold"/>
              </a:rPr>
              <a:t>Eliminación de datos unicos de un dataframe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87BFE4-A9B3-35F7-B519-729701F93F6C}"/>
              </a:ext>
            </a:extLst>
          </p:cNvPr>
          <p:cNvSpPr txBox="1"/>
          <p:nvPr/>
        </p:nvSpPr>
        <p:spPr>
          <a:xfrm>
            <a:off x="-74832" y="4607169"/>
            <a:ext cx="921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Había un </a:t>
            </a:r>
            <a:r>
              <a:rPr lang="es-CO" sz="1600" dirty="0" err="1">
                <a:latin typeface="Poppins SemiBold" panose="00000700000000000000" pitchFamily="2" charset="0"/>
                <a:cs typeface="Poppins SemiBold" panose="00000700000000000000" pitchFamily="2" charset="0"/>
              </a:rPr>
              <a:t>dataframe</a:t>
            </a:r>
            <a:r>
              <a:rPr lang="es-CO" sz="16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 con mas rótulos que otro y para poder compararlos se debían eliminar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764AED-6453-F2DA-80A6-F362D99D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291"/>
          <a:stretch/>
        </p:blipFill>
        <p:spPr>
          <a:xfrm>
            <a:off x="717215" y="569741"/>
            <a:ext cx="4902745" cy="4021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A3F1B-226D-31D6-3BCF-4B4DCABCF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4EFCB0-A2E9-6AF9-67D7-6AA03FC48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9"/>
                    </a14:imgEffect>
                  </a14:imgLayer>
                </a14:imgProps>
              </a:ext>
            </a:extLst>
          </a:blip>
          <a:srcRect r="7689"/>
          <a:stretch/>
        </p:blipFill>
        <p:spPr>
          <a:xfrm>
            <a:off x="0" y="1091"/>
            <a:ext cx="8440920" cy="5141317"/>
          </a:xfrm>
          <a:prstGeom prst="rect">
            <a:avLst/>
          </a:prstGeom>
        </p:spPr>
      </p:pic>
      <p:sp>
        <p:nvSpPr>
          <p:cNvPr id="263" name="PlaceHolder 1">
            <a:extLst>
              <a:ext uri="{FF2B5EF4-FFF2-40B4-BE49-F238E27FC236}">
                <a16:creationId xmlns:a16="http://schemas.microsoft.com/office/drawing/2014/main" id="{2D3C2E6C-947F-0000-DF6F-FF62D399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225" y="1315261"/>
            <a:ext cx="5238360" cy="1561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400" b="0" strike="noStrike" spc="-1" dirty="0">
                <a:solidFill>
                  <a:schemeClr val="dk1"/>
                </a:solidFill>
                <a:latin typeface="Poppins SemiBold"/>
                <a:ea typeface="Poppins SemiBold"/>
              </a:rPr>
              <a:t>Comparacion</a:t>
            </a:r>
            <a:endParaRPr lang="fr-FR" sz="4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64" name="PlaceHolder 2">
            <a:extLst>
              <a:ext uri="{FF2B5EF4-FFF2-40B4-BE49-F238E27FC236}">
                <a16:creationId xmlns:a16="http://schemas.microsoft.com/office/drawing/2014/main" id="{B9866595-1416-6823-78C7-1CA60935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838080"/>
            <a:ext cx="1847520" cy="1428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0000" b="0" strike="noStrike" spc="-1" dirty="0">
                <a:solidFill>
                  <a:schemeClr val="accent1"/>
                </a:solidFill>
                <a:latin typeface="Poppins Light"/>
                <a:ea typeface="Poppins Light"/>
              </a:rPr>
              <a:t>03</a:t>
            </a:r>
            <a:endParaRPr lang="fr-FR" sz="100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265" name="Google Shape;383;p41">
            <a:extLst>
              <a:ext uri="{FF2B5EF4-FFF2-40B4-BE49-F238E27FC236}">
                <a16:creationId xmlns:a16="http://schemas.microsoft.com/office/drawing/2014/main" id="{AD6F5D5A-0043-52A3-2971-739D94FD9FA7}"/>
              </a:ext>
            </a:extLst>
          </p:cNvPr>
          <p:cNvCxnSpPr/>
          <p:nvPr/>
        </p:nvCxnSpPr>
        <p:spPr>
          <a:xfrm>
            <a:off x="8445600" y="-75960"/>
            <a:ext cx="360" cy="53179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66" name="Google Shape;384;p41">
            <a:extLst>
              <a:ext uri="{FF2B5EF4-FFF2-40B4-BE49-F238E27FC236}">
                <a16:creationId xmlns:a16="http://schemas.microsoft.com/office/drawing/2014/main" id="{375C862E-421C-74E8-826C-A2F00DD26DEB}"/>
              </a:ext>
            </a:extLst>
          </p:cNvPr>
          <p:cNvCxnSpPr/>
          <p:nvPr/>
        </p:nvCxnSpPr>
        <p:spPr>
          <a:xfrm>
            <a:off x="-53280" y="700200"/>
            <a:ext cx="8495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67" name="Google Shape;385;p41">
            <a:extLst>
              <a:ext uri="{FF2B5EF4-FFF2-40B4-BE49-F238E27FC236}">
                <a16:creationId xmlns:a16="http://schemas.microsoft.com/office/drawing/2014/main" id="{F4D419D4-3815-AD8B-1CC9-22A0781D9B13}"/>
              </a:ext>
            </a:extLst>
          </p:cNvPr>
          <p:cNvCxnSpPr/>
          <p:nvPr/>
        </p:nvCxnSpPr>
        <p:spPr>
          <a:xfrm>
            <a:off x="-53280" y="2359080"/>
            <a:ext cx="8495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68" name="Google Shape;386;p41">
            <a:extLst>
              <a:ext uri="{FF2B5EF4-FFF2-40B4-BE49-F238E27FC236}">
                <a16:creationId xmlns:a16="http://schemas.microsoft.com/office/drawing/2014/main" id="{54D6C59E-3766-F972-A988-90A8878BE7A2}"/>
              </a:ext>
            </a:extLst>
          </p:cNvPr>
          <p:cNvGrpSpPr/>
          <p:nvPr/>
        </p:nvGrpSpPr>
        <p:grpSpPr>
          <a:xfrm>
            <a:off x="5129280" y="700200"/>
            <a:ext cx="3316320" cy="3316320"/>
            <a:chOff x="5129280" y="700200"/>
            <a:chExt cx="3316320" cy="3316320"/>
          </a:xfrm>
        </p:grpSpPr>
        <p:cxnSp>
          <p:nvCxnSpPr>
            <p:cNvPr id="269" name="Google Shape;387;p41">
              <a:extLst>
                <a:ext uri="{FF2B5EF4-FFF2-40B4-BE49-F238E27FC236}">
                  <a16:creationId xmlns:a16="http://schemas.microsoft.com/office/drawing/2014/main" id="{3BC3905D-2281-0A06-367B-3317D4E73A27}"/>
                </a:ext>
              </a:extLst>
            </p:cNvPr>
            <p:cNvCxnSpPr/>
            <p:nvPr/>
          </p:nvCxnSpPr>
          <p:spPr>
            <a:xfrm>
              <a:off x="7268040" y="700200"/>
              <a:ext cx="360" cy="33166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70" name="Google Shape;388;p41">
              <a:extLst>
                <a:ext uri="{FF2B5EF4-FFF2-40B4-BE49-F238E27FC236}">
                  <a16:creationId xmlns:a16="http://schemas.microsoft.com/office/drawing/2014/main" id="{2DE98319-268C-D40D-0B76-093ABEE919C3}"/>
                </a:ext>
              </a:extLst>
            </p:cNvPr>
            <p:cNvCxnSpPr/>
            <p:nvPr/>
          </p:nvCxnSpPr>
          <p:spPr>
            <a:xfrm flipH="1">
              <a:off x="6095520" y="1185840"/>
              <a:ext cx="2345400" cy="2345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71" name="Google Shape;389;p41">
              <a:extLst>
                <a:ext uri="{FF2B5EF4-FFF2-40B4-BE49-F238E27FC236}">
                  <a16:creationId xmlns:a16="http://schemas.microsoft.com/office/drawing/2014/main" id="{1B262B11-DCBC-398C-B1F1-B6DF21B7A4CB}"/>
                </a:ext>
              </a:extLst>
            </p:cNvPr>
            <p:cNvCxnSpPr/>
            <p:nvPr/>
          </p:nvCxnSpPr>
          <p:spPr>
            <a:xfrm flipH="1" flipV="1">
              <a:off x="6095520" y="1186200"/>
              <a:ext cx="2345400" cy="23450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72" name="Google Shape;390;p41">
              <a:extLst>
                <a:ext uri="{FF2B5EF4-FFF2-40B4-BE49-F238E27FC236}">
                  <a16:creationId xmlns:a16="http://schemas.microsoft.com/office/drawing/2014/main" id="{E15D3467-C8FF-FFEB-8E00-B1DA8D4716E7}"/>
                </a:ext>
              </a:extLst>
            </p:cNvPr>
            <p:cNvCxnSpPr/>
            <p:nvPr/>
          </p:nvCxnSpPr>
          <p:spPr>
            <a:xfrm>
              <a:off x="5129280" y="2358360"/>
              <a:ext cx="331668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  <p:extLst>
      <p:ext uri="{BB962C8B-B14F-4D97-AF65-F5344CB8AC3E}">
        <p14:creationId xmlns:p14="http://schemas.microsoft.com/office/powerpoint/2010/main" val="146311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B32F8-AB56-5821-1183-8BBACD1DE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>
            <a:extLst>
              <a:ext uri="{FF2B5EF4-FFF2-40B4-BE49-F238E27FC236}">
                <a16:creationId xmlns:a16="http://schemas.microsoft.com/office/drawing/2014/main" id="{E0607D61-2AD5-947B-7480-0779D1E7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655" y="-13115"/>
            <a:ext cx="7746205" cy="122096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CO" sz="4000" b="0" strike="noStrike" spc="-1" noProof="0" dirty="0">
                <a:solidFill>
                  <a:schemeClr val="dk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Comparación de los </a:t>
            </a:r>
            <a:r>
              <a:rPr lang="es-CO" sz="3600" b="0" strike="noStrike" spc="-1" noProof="0" dirty="0" err="1">
                <a:solidFill>
                  <a:schemeClr val="dk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dataframes</a:t>
            </a:r>
            <a:endParaRPr lang="es-CO" sz="4000" b="0" strike="noStrike" spc="-1" noProof="0" dirty="0">
              <a:solidFill>
                <a:schemeClr val="dk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cxnSp>
        <p:nvCxnSpPr>
          <p:cNvPr id="288" name="Google Shape;369;p40">
            <a:extLst>
              <a:ext uri="{FF2B5EF4-FFF2-40B4-BE49-F238E27FC236}">
                <a16:creationId xmlns:a16="http://schemas.microsoft.com/office/drawing/2014/main" id="{543E510F-B93D-A58A-5B0A-4C9EE3710199}"/>
              </a:ext>
            </a:extLst>
          </p:cNvPr>
          <p:cNvCxnSpPr/>
          <p:nvPr/>
        </p:nvCxnSpPr>
        <p:spPr>
          <a:xfrm>
            <a:off x="-97920" y="1037880"/>
            <a:ext cx="93420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89" name="Google Shape;370;p40">
            <a:extLst>
              <a:ext uri="{FF2B5EF4-FFF2-40B4-BE49-F238E27FC236}">
                <a16:creationId xmlns:a16="http://schemas.microsoft.com/office/drawing/2014/main" id="{64513B6D-5230-6670-07BC-140C0A77BC6F}"/>
              </a:ext>
            </a:extLst>
          </p:cNvPr>
          <p:cNvCxnSpPr/>
          <p:nvPr/>
        </p:nvCxnSpPr>
        <p:spPr>
          <a:xfrm>
            <a:off x="-106920" y="2943000"/>
            <a:ext cx="202176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90" name="Google Shape;371;p40">
            <a:extLst>
              <a:ext uri="{FF2B5EF4-FFF2-40B4-BE49-F238E27FC236}">
                <a16:creationId xmlns:a16="http://schemas.microsoft.com/office/drawing/2014/main" id="{150392E0-2DC3-CCEA-910D-90484E8D650E}"/>
              </a:ext>
            </a:extLst>
          </p:cNvPr>
          <p:cNvCxnSpPr/>
          <p:nvPr/>
        </p:nvCxnSpPr>
        <p:spPr>
          <a:xfrm>
            <a:off x="1907640" y="-93960"/>
            <a:ext cx="360" cy="53218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91" name="Google Shape;372;p40">
            <a:extLst>
              <a:ext uri="{FF2B5EF4-FFF2-40B4-BE49-F238E27FC236}">
                <a16:creationId xmlns:a16="http://schemas.microsoft.com/office/drawing/2014/main" id="{CA448FE2-C02B-9DD1-73AC-8358A40FD1C9}"/>
              </a:ext>
            </a:extLst>
          </p:cNvPr>
          <p:cNvGrpSpPr/>
          <p:nvPr/>
        </p:nvGrpSpPr>
        <p:grpSpPr>
          <a:xfrm>
            <a:off x="0" y="1037880"/>
            <a:ext cx="1905120" cy="1905120"/>
            <a:chOff x="0" y="1037880"/>
            <a:chExt cx="1905120" cy="1905120"/>
          </a:xfrm>
        </p:grpSpPr>
        <p:cxnSp>
          <p:nvCxnSpPr>
            <p:cNvPr id="292" name="Google Shape;373;p40">
              <a:extLst>
                <a:ext uri="{FF2B5EF4-FFF2-40B4-BE49-F238E27FC236}">
                  <a16:creationId xmlns:a16="http://schemas.microsoft.com/office/drawing/2014/main" id="{E2A15CD1-E6E6-C8B4-1AAC-EE7337D3517D}"/>
                </a:ext>
              </a:extLst>
            </p:cNvPr>
            <p:cNvCxnSpPr/>
            <p:nvPr/>
          </p:nvCxnSpPr>
          <p:spPr>
            <a:xfrm>
              <a:off x="952560" y="1037880"/>
              <a:ext cx="360" cy="19054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93" name="Google Shape;374;p40">
              <a:extLst>
                <a:ext uri="{FF2B5EF4-FFF2-40B4-BE49-F238E27FC236}">
                  <a16:creationId xmlns:a16="http://schemas.microsoft.com/office/drawing/2014/main" id="{94C4C899-54B2-51C3-A2A7-FA668029B19A}"/>
                </a:ext>
              </a:extLst>
            </p:cNvPr>
            <p:cNvCxnSpPr/>
            <p:nvPr/>
          </p:nvCxnSpPr>
          <p:spPr>
            <a:xfrm flipH="1">
              <a:off x="279000" y="1316880"/>
              <a:ext cx="1347480" cy="13474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94" name="Google Shape;375;p40">
              <a:extLst>
                <a:ext uri="{FF2B5EF4-FFF2-40B4-BE49-F238E27FC236}">
                  <a16:creationId xmlns:a16="http://schemas.microsoft.com/office/drawing/2014/main" id="{77DA0A6C-773D-F0A6-6B73-85730E627865}"/>
                </a:ext>
              </a:extLst>
            </p:cNvPr>
            <p:cNvCxnSpPr/>
            <p:nvPr/>
          </p:nvCxnSpPr>
          <p:spPr>
            <a:xfrm flipH="1" flipV="1">
              <a:off x="279000" y="1316880"/>
              <a:ext cx="1347480" cy="13474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95" name="Google Shape;376;p40">
              <a:extLst>
                <a:ext uri="{FF2B5EF4-FFF2-40B4-BE49-F238E27FC236}">
                  <a16:creationId xmlns:a16="http://schemas.microsoft.com/office/drawing/2014/main" id="{369AB5AA-21A6-ABA6-BF4E-ADC33BA466B4}"/>
                </a:ext>
              </a:extLst>
            </p:cNvPr>
            <p:cNvCxnSpPr/>
            <p:nvPr/>
          </p:nvCxnSpPr>
          <p:spPr>
            <a:xfrm>
              <a:off x="0" y="1990440"/>
              <a:ext cx="1905480" cy="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D6BD8A6F-63F7-D59F-43F2-AFC90520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30" y="1037880"/>
            <a:ext cx="7229160" cy="41156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1657730-2CB4-D006-A1F7-969FF76D1E5F}"/>
              </a:ext>
            </a:extLst>
          </p:cNvPr>
          <p:cNvSpPr txBox="1"/>
          <p:nvPr/>
        </p:nvSpPr>
        <p:spPr>
          <a:xfrm rot="19728302">
            <a:off x="140511" y="3234098"/>
            <a:ext cx="1896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dirty="0"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las basculas tienen un margen de error inferior al 20%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1282977357"/>
      </p:ext>
    </p:extLst>
  </p:cSld>
  <p:clrMapOvr>
    <a:masterClrMapping/>
  </p:clrMapOvr>
</p:sld>
</file>

<file path=ppt/theme/theme1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157</Words>
  <Application>Microsoft Office PowerPoint</Application>
  <PresentationFormat>Presentación en pantalla (16:9)</PresentationFormat>
  <Paragraphs>31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34</vt:i4>
      </vt:variant>
      <vt:variant>
        <vt:lpstr>Títulos de diapositiva</vt:lpstr>
      </vt:variant>
      <vt:variant>
        <vt:i4>15</vt:i4>
      </vt:variant>
    </vt:vector>
  </HeadingPairs>
  <TitlesOfParts>
    <vt:vector size="56" baseType="lpstr">
      <vt:lpstr>Arial</vt:lpstr>
      <vt:lpstr>OpenSymbol</vt:lpstr>
      <vt:lpstr>Poppins</vt:lpstr>
      <vt:lpstr>Poppins Light</vt:lpstr>
      <vt:lpstr>Poppins SemiBold</vt:lpstr>
      <vt:lpstr>Symbol</vt:lpstr>
      <vt:lpstr>Wingdings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Financial Assembly by Slidesgo</vt:lpstr>
      <vt:lpstr>Slidesgo Final Pages</vt:lpstr>
      <vt:lpstr>Slidesgo Final Pages</vt:lpstr>
      <vt:lpstr>Presentación de PowerPoint</vt:lpstr>
      <vt:lpstr>Herramientas</vt:lpstr>
      <vt:lpstr>Bibliotecas importadas:</vt:lpstr>
      <vt:lpstr>Limpieza</vt:lpstr>
      <vt:lpstr>Identificación de valores nulos</vt:lpstr>
      <vt:lpstr>Manejo de valores atípicos.</vt:lpstr>
      <vt:lpstr>Eliminación de datos unicos de un dataframe</vt:lpstr>
      <vt:lpstr>Comparacion</vt:lpstr>
      <vt:lpstr>Comparación de los dataframes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Presentación de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NICOLAS MENDEZ CANO</cp:lastModifiedBy>
  <cp:revision>3</cp:revision>
  <dcterms:modified xsi:type="dcterms:W3CDTF">2025-02-27T03:19:40Z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2025-02-26T17:07:07Z</dcterms:created>
  <dc:creator>Unknown Creator</dc:creator>
  <dc:description/>
  <dc:language>en-US</dc:language>
  <cp:lastModifiedBy>Unknown Creator</cp:lastModifiedBy>
  <dcterms:modified xsi:type="dcterms:W3CDTF">2025-02-26T17:07:07Z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