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35763" cy="98663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D0051-D6DF-62EB-945A-EAC46896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8638-929D-4594-E8AC-E015111F1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7F2FD-BD93-1EAC-DE81-E2079D98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A34BA-3BB5-B345-E974-68E4E8E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25211-C9E0-B7F7-AEFA-9A98574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96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6F586-83E5-2663-D1D5-CB23CCA6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BE34DC-A5EC-8CD7-4ED2-3555E897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000F6C-8AE7-03A2-FD93-442E781B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4CF30-887D-E252-5D62-172E3FFA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BDA8B-4CB6-FAD7-9BC5-C6E340C4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AB12D9-0080-24CA-AA26-A9340B40A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9C22A8-4C5F-8BBB-C6CF-6E4248753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17EBA-FA49-4AD9-BD9F-68ABEA10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01923A-2589-0AE1-BB9E-739633FE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B7741-9122-A9F4-DD8C-1190852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4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9CA06-1793-08FA-DD72-FCCE8E10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C20CF-72D0-B6B5-851A-F53B0D62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4052F-4E42-DCFD-0DC7-8F416B8B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5C97B-4290-BA12-C2C8-A7F5F3D1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8F2501-0EFA-7030-0E52-B4B4755D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97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1E18B-011C-3933-1F8D-00949191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9D3D6-23EB-B494-F064-08D6C296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5A9BF-E11D-3032-7B04-3024F321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CC518-10BC-ACC8-F69E-D3EB1CB8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840CD-B2BA-56F9-5AD5-40CA703C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8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5CD1A-124A-9EA1-ECBE-CE26616D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EC557-4EBB-BB16-0F57-9BABB1679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7AC708-7AC9-D0BD-C55B-C688DEB18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1D588-48C2-4A01-8886-6E2491F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7D9A71-B115-51EE-E024-F978A26F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48CD67-88B4-42DF-D5EC-4AA1AA73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5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E7D54-04A7-CC7F-5821-C23A495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0FD359-BDE3-31FA-9246-42439856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D49734-02F9-57A4-C03C-E9DE8737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A87986-3C6D-800B-F03C-0DB5EBC56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B1CB5F-F1E4-AB6E-7E23-4A8BE5EBF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5C461D-3CC5-FA00-1D58-513385F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DDA8BF-7840-53BF-394E-802D751E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9BB693-473C-A042-797D-3F2FE98B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03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54933-999D-03F2-8DE1-8D84D5D1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73C142-E25B-3ED1-7F68-35A78BAE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D12A8-20A7-1B4D-0255-CB2EC30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73BC46-A770-6F9D-4828-45A8DD5D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A6BE88-FF68-77AA-2B5B-3707BF33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AF32CC-C179-F4A0-DF7E-196D57C0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6564CD-C419-D2FC-7F96-CF4A95F8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31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68BFB-10B7-B9AD-2C5E-C11DE857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730CD-712A-0589-E707-15B48C09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8E2B50-AAE5-7159-1261-B877B0AB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BD8473-EFB6-2604-9102-7E9C113B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C24E21-4B01-7B66-0C60-C4C2FDDE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BAD1E-9C0D-7307-2B10-FE2622D6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22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49C64-8E81-DE6D-8A96-06B5D3B8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103ADC-3A18-977A-FDA7-5A8C1130F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8219CF-E933-798E-B5A3-D3BE8798C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D6DE9-D3DF-1DD6-AE59-09CC5D2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F014FD-4633-671A-30CE-9E472DE5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4729A4-1677-A1F4-43EF-125835EE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66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64DC03-A0E3-AB3E-BFDB-52EC0FAC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6B6AD1-AAA2-3BC6-C78D-E39B1537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89050-28EA-4018-DFE4-BFDBBCAE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A3DD-8445-4B89-BCEF-F47659F62463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76F680-425A-7082-553B-E80A9FB80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5895B-DE47-7009-0875-D24E95B0A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45AE-8438-4E5C-A4DC-45F05743EE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51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F71E96BB-298D-29DA-E924-68F49A801EB9}"/>
              </a:ext>
            </a:extLst>
          </p:cNvPr>
          <p:cNvSpPr/>
          <p:nvPr/>
        </p:nvSpPr>
        <p:spPr>
          <a:xfrm>
            <a:off x="3683078" y="1587052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Clientes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44F7A334-D452-A398-6D94-D351E6C569B8}"/>
              </a:ext>
            </a:extLst>
          </p:cNvPr>
          <p:cNvSpPr/>
          <p:nvPr/>
        </p:nvSpPr>
        <p:spPr>
          <a:xfrm>
            <a:off x="7158498" y="1587052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Facturas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A61C61DB-F111-3167-C75F-6D6DD2DD0940}"/>
              </a:ext>
            </a:extLst>
          </p:cNvPr>
          <p:cNvSpPr/>
          <p:nvPr/>
        </p:nvSpPr>
        <p:spPr>
          <a:xfrm>
            <a:off x="7169718" y="3116643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LíneasFactura</a:t>
            </a:r>
            <a:endParaRPr lang="es-ES" sz="1400" dirty="0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F6B9E20D-21EC-52DE-549B-BBDE29846DBB}"/>
              </a:ext>
            </a:extLst>
          </p:cNvPr>
          <p:cNvSpPr/>
          <p:nvPr/>
        </p:nvSpPr>
        <p:spPr>
          <a:xfrm>
            <a:off x="7172650" y="4628726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Productos</a:t>
            </a: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7175715B-F5B3-ECA3-9D32-9EB6836A53AC}"/>
              </a:ext>
            </a:extLst>
          </p:cNvPr>
          <p:cNvSpPr/>
          <p:nvPr/>
        </p:nvSpPr>
        <p:spPr>
          <a:xfrm>
            <a:off x="2322607" y="4600208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ProductosDeseo</a:t>
            </a:r>
            <a:endParaRPr lang="es-ES" sz="1400" dirty="0"/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C61AC29D-08BD-F6D1-7262-71D77DC10389}"/>
              </a:ext>
            </a:extLst>
          </p:cNvPr>
          <p:cNvSpPr/>
          <p:nvPr/>
        </p:nvSpPr>
        <p:spPr>
          <a:xfrm>
            <a:off x="4798549" y="2393510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Agrega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F94FE6D-3C1F-44B0-82F6-08F3A797430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3022872" y="1983052"/>
            <a:ext cx="1380206" cy="73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AC2F36-F2DA-83AF-A3F8-0788FB096F89}"/>
              </a:ext>
            </a:extLst>
          </p:cNvPr>
          <p:cNvSpPr txBox="1"/>
          <p:nvPr/>
        </p:nvSpPr>
        <p:spPr>
          <a:xfrm>
            <a:off x="4670343" y="192170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415EC0E-DD0D-1483-48CB-13ADB73467ED}"/>
              </a:ext>
            </a:extLst>
          </p:cNvPr>
          <p:cNvSpPr txBox="1"/>
          <p:nvPr/>
        </p:nvSpPr>
        <p:spPr>
          <a:xfrm>
            <a:off x="3927241" y="193483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38CD9F78-B69E-F8B3-5604-A7EA5CD1F5D0}"/>
              </a:ext>
            </a:extLst>
          </p:cNvPr>
          <p:cNvSpPr/>
          <p:nvPr/>
        </p:nvSpPr>
        <p:spPr>
          <a:xfrm>
            <a:off x="4814498" y="3307787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ProductosCarrito</a:t>
            </a:r>
            <a:endParaRPr lang="es-ES" sz="1400" dirty="0"/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1A6942DB-39E9-912B-46E6-94BE33286B17}"/>
              </a:ext>
            </a:extLst>
          </p:cNvPr>
          <p:cNvSpPr/>
          <p:nvPr/>
        </p:nvSpPr>
        <p:spPr>
          <a:xfrm>
            <a:off x="2302872" y="2718565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Agrega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61314EE-88EF-BD07-846B-AB1A8F5B9748}"/>
              </a:ext>
            </a:extLst>
          </p:cNvPr>
          <p:cNvSpPr txBox="1"/>
          <p:nvPr/>
        </p:nvSpPr>
        <p:spPr>
          <a:xfrm>
            <a:off x="5508223" y="307685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874E7E63-6392-A29D-EEB8-567A365C7651}"/>
              </a:ext>
            </a:extLst>
          </p:cNvPr>
          <p:cNvSpPr/>
          <p:nvPr/>
        </p:nvSpPr>
        <p:spPr>
          <a:xfrm>
            <a:off x="5438388" y="1587052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Genera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18B9620-96EA-8596-B135-3C67535B74A3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5123078" y="1785052"/>
            <a:ext cx="31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4DD1613-77CD-D913-DEA2-AA1974126220}"/>
              </a:ext>
            </a:extLst>
          </p:cNvPr>
          <p:cNvCxnSpPr>
            <a:stCxn id="22" idx="3"/>
            <a:endCxn id="5" idx="1"/>
          </p:cNvCxnSpPr>
          <p:nvPr/>
        </p:nvCxnSpPr>
        <p:spPr>
          <a:xfrm>
            <a:off x="6878388" y="1785052"/>
            <a:ext cx="280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9AB2B9D-C211-5156-D830-E6C8FDA12CFC}"/>
              </a:ext>
            </a:extLst>
          </p:cNvPr>
          <p:cNvSpPr txBox="1"/>
          <p:nvPr/>
        </p:nvSpPr>
        <p:spPr>
          <a:xfrm>
            <a:off x="5155538" y="158014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F7222E8-9AC1-24BF-8DDD-46645D6BD22D}"/>
              </a:ext>
            </a:extLst>
          </p:cNvPr>
          <p:cNvSpPr txBox="1"/>
          <p:nvPr/>
        </p:nvSpPr>
        <p:spPr>
          <a:xfrm>
            <a:off x="6925676" y="155711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32" name="Diagrama de flujo: decisión 31">
            <a:extLst>
              <a:ext uri="{FF2B5EF4-FFF2-40B4-BE49-F238E27FC236}">
                <a16:creationId xmlns:a16="http://schemas.microsoft.com/office/drawing/2014/main" id="{FC90E0FC-D2C0-84F6-A263-96610E5712B1}"/>
              </a:ext>
            </a:extLst>
          </p:cNvPr>
          <p:cNvSpPr/>
          <p:nvPr/>
        </p:nvSpPr>
        <p:spPr>
          <a:xfrm>
            <a:off x="7163491" y="2352804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Contiene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7AE6B91-FBC6-79C4-DC8D-CF1045A5A878}"/>
              </a:ext>
            </a:extLst>
          </p:cNvPr>
          <p:cNvSpPr txBox="1"/>
          <p:nvPr/>
        </p:nvSpPr>
        <p:spPr>
          <a:xfrm>
            <a:off x="7816660" y="196116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A3F7E95-D288-581E-FC07-C7F9222CDED8}"/>
              </a:ext>
            </a:extLst>
          </p:cNvPr>
          <p:cNvSpPr txBox="1"/>
          <p:nvPr/>
        </p:nvSpPr>
        <p:spPr>
          <a:xfrm>
            <a:off x="7837887" y="2896383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37" name="Diagrama de flujo: decisión 36">
            <a:extLst>
              <a:ext uri="{FF2B5EF4-FFF2-40B4-BE49-F238E27FC236}">
                <a16:creationId xmlns:a16="http://schemas.microsoft.com/office/drawing/2014/main" id="{E9B9F616-706B-FBAF-58D6-0BBB824B5159}"/>
              </a:ext>
            </a:extLst>
          </p:cNvPr>
          <p:cNvSpPr/>
          <p:nvPr/>
        </p:nvSpPr>
        <p:spPr>
          <a:xfrm>
            <a:off x="7172650" y="3880630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Informa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872353C-0962-300C-5FE4-5BCFE3988A42}"/>
              </a:ext>
            </a:extLst>
          </p:cNvPr>
          <p:cNvSpPr txBox="1"/>
          <p:nvPr/>
        </p:nvSpPr>
        <p:spPr>
          <a:xfrm>
            <a:off x="7855519" y="44247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42" name="Diagrama de flujo: proceso 41">
            <a:extLst>
              <a:ext uri="{FF2B5EF4-FFF2-40B4-BE49-F238E27FC236}">
                <a16:creationId xmlns:a16="http://schemas.microsoft.com/office/drawing/2014/main" id="{90DDF8EA-84DB-A09D-C9E8-8871DE18C69E}"/>
              </a:ext>
            </a:extLst>
          </p:cNvPr>
          <p:cNvSpPr/>
          <p:nvPr/>
        </p:nvSpPr>
        <p:spPr>
          <a:xfrm>
            <a:off x="7158370" y="6172318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Secciones</a:t>
            </a:r>
          </a:p>
        </p:txBody>
      </p: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493FF854-623E-5A96-9EBB-F2E79A2D7BF4}"/>
              </a:ext>
            </a:extLst>
          </p:cNvPr>
          <p:cNvSpPr/>
          <p:nvPr/>
        </p:nvSpPr>
        <p:spPr>
          <a:xfrm>
            <a:off x="7161430" y="5408456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Pertenece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E6ABF5A-C11A-D26B-CA6C-CFE3A00382DA}"/>
              </a:ext>
            </a:extLst>
          </p:cNvPr>
          <p:cNvSpPr txBox="1"/>
          <p:nvPr/>
        </p:nvSpPr>
        <p:spPr>
          <a:xfrm>
            <a:off x="7837959" y="59716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670E87-2519-DFBA-3E4E-13DB5EC7E8D3}"/>
              </a:ext>
            </a:extLst>
          </p:cNvPr>
          <p:cNvSpPr txBox="1"/>
          <p:nvPr/>
        </p:nvSpPr>
        <p:spPr>
          <a:xfrm>
            <a:off x="7807844" y="500184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CB3DC911-3D6E-C709-DCAA-758638C0B6D0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3022872" y="3114565"/>
            <a:ext cx="19735" cy="148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0A11CAB-ECC1-897D-7348-FE1EE67261C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403078" y="1983052"/>
            <a:ext cx="1115471" cy="4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190FDC0-8D33-273B-CAB0-CDCAE6236F60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518549" y="2789510"/>
            <a:ext cx="15949" cy="51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CC5A3DE-F3C4-B388-F3EF-254225EEEA2C}"/>
              </a:ext>
            </a:extLst>
          </p:cNvPr>
          <p:cNvCxnSpPr>
            <a:cxnSpLocks/>
          </p:cNvCxnSpPr>
          <p:nvPr/>
        </p:nvCxnSpPr>
        <p:spPr>
          <a:xfrm>
            <a:off x="7882094" y="1983983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FC155FC-6CE3-7BD7-A9B3-3B3D028261B4}"/>
              </a:ext>
            </a:extLst>
          </p:cNvPr>
          <p:cNvCxnSpPr>
            <a:cxnSpLocks/>
          </p:cNvCxnSpPr>
          <p:nvPr/>
        </p:nvCxnSpPr>
        <p:spPr>
          <a:xfrm>
            <a:off x="7885838" y="275004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FC26973-C6D7-D6FC-A602-BC16F00506F6}"/>
              </a:ext>
            </a:extLst>
          </p:cNvPr>
          <p:cNvCxnSpPr>
            <a:cxnSpLocks/>
          </p:cNvCxnSpPr>
          <p:nvPr/>
        </p:nvCxnSpPr>
        <p:spPr>
          <a:xfrm>
            <a:off x="7891448" y="35124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747308DA-CAF4-A918-FD95-BA7612060FC2}"/>
              </a:ext>
            </a:extLst>
          </p:cNvPr>
          <p:cNvCxnSpPr>
            <a:cxnSpLocks/>
          </p:cNvCxnSpPr>
          <p:nvPr/>
        </p:nvCxnSpPr>
        <p:spPr>
          <a:xfrm>
            <a:off x="7891448" y="427009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3CC2740F-3C1B-2787-0455-73ACB240959D}"/>
              </a:ext>
            </a:extLst>
          </p:cNvPr>
          <p:cNvCxnSpPr>
            <a:cxnSpLocks/>
          </p:cNvCxnSpPr>
          <p:nvPr/>
        </p:nvCxnSpPr>
        <p:spPr>
          <a:xfrm>
            <a:off x="7878498" y="503258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3B93001A-234C-6FE4-0A49-4B438DE7812D}"/>
              </a:ext>
            </a:extLst>
          </p:cNvPr>
          <p:cNvCxnSpPr>
            <a:cxnSpLocks/>
          </p:cNvCxnSpPr>
          <p:nvPr/>
        </p:nvCxnSpPr>
        <p:spPr>
          <a:xfrm>
            <a:off x="7875630" y="580445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80E51994-4EB5-C695-93AD-720DF701D30C}"/>
              </a:ext>
            </a:extLst>
          </p:cNvPr>
          <p:cNvSpPr/>
          <p:nvPr/>
        </p:nvSpPr>
        <p:spPr>
          <a:xfrm>
            <a:off x="10650937" y="4617834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Imágenes</a:t>
            </a:r>
          </a:p>
        </p:txBody>
      </p:sp>
      <p:sp>
        <p:nvSpPr>
          <p:cNvPr id="68" name="Diagrama de flujo: decisión 67">
            <a:extLst>
              <a:ext uri="{FF2B5EF4-FFF2-40B4-BE49-F238E27FC236}">
                <a16:creationId xmlns:a16="http://schemas.microsoft.com/office/drawing/2014/main" id="{82BDBE7F-D2E1-25A1-B55A-359A7B8B205C}"/>
              </a:ext>
            </a:extLst>
          </p:cNvPr>
          <p:cNvSpPr/>
          <p:nvPr/>
        </p:nvSpPr>
        <p:spPr>
          <a:xfrm>
            <a:off x="8912678" y="4608842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Genera</a:t>
            </a:r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0F9EB0D-F61B-14D8-CBD7-E9B1C004CF9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8597368" y="4806842"/>
            <a:ext cx="315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F0CEDD8D-3BC2-0941-240F-C73A5E23DB29}"/>
              </a:ext>
            </a:extLst>
          </p:cNvPr>
          <p:cNvCxnSpPr>
            <a:stCxn id="68" idx="3"/>
          </p:cNvCxnSpPr>
          <p:nvPr/>
        </p:nvCxnSpPr>
        <p:spPr>
          <a:xfrm>
            <a:off x="10352678" y="4806842"/>
            <a:ext cx="280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4ACD33B-C7EF-811B-EC04-2668FCFB7B73}"/>
              </a:ext>
            </a:extLst>
          </p:cNvPr>
          <p:cNvSpPr txBox="1"/>
          <p:nvPr/>
        </p:nvSpPr>
        <p:spPr>
          <a:xfrm>
            <a:off x="8629828" y="460193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6C323CD-96FC-FB63-428A-F9A2F2E676A2}"/>
              </a:ext>
            </a:extLst>
          </p:cNvPr>
          <p:cNvSpPr txBox="1"/>
          <p:nvPr/>
        </p:nvSpPr>
        <p:spPr>
          <a:xfrm>
            <a:off x="10399966" y="457890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9605D53-7AB1-398B-9DA4-F60165A41FA5}"/>
              </a:ext>
            </a:extLst>
          </p:cNvPr>
          <p:cNvSpPr txBox="1"/>
          <p:nvPr/>
        </p:nvSpPr>
        <p:spPr>
          <a:xfrm>
            <a:off x="3022872" y="4398506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C18C099-F2D2-A74A-67FA-59D358BBAFA5}"/>
              </a:ext>
            </a:extLst>
          </p:cNvPr>
          <p:cNvSpPr txBox="1"/>
          <p:nvPr/>
        </p:nvSpPr>
        <p:spPr>
          <a:xfrm>
            <a:off x="7837887" y="366406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3" name="Diagrama de flujo: decisión 2">
            <a:extLst>
              <a:ext uri="{FF2B5EF4-FFF2-40B4-BE49-F238E27FC236}">
                <a16:creationId xmlns:a16="http://schemas.microsoft.com/office/drawing/2014/main" id="{29782C87-5D14-5A28-D4A9-3CA321864D3E}"/>
              </a:ext>
            </a:extLst>
          </p:cNvPr>
          <p:cNvSpPr/>
          <p:nvPr/>
        </p:nvSpPr>
        <p:spPr>
          <a:xfrm>
            <a:off x="4795538" y="4608842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Contiene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75F5B8-16E2-92F8-1104-45741E45DF72}"/>
              </a:ext>
            </a:extLst>
          </p:cNvPr>
          <p:cNvSpPr txBox="1"/>
          <p:nvPr/>
        </p:nvSpPr>
        <p:spPr>
          <a:xfrm>
            <a:off x="6949062" y="457890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BEF3BF3-82ED-E1C1-57E0-3CA60E7E4D9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09062" y="3711311"/>
            <a:ext cx="6476" cy="89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2189AC-C35E-362D-FA0A-402A4942DEDF}"/>
              </a:ext>
            </a:extLst>
          </p:cNvPr>
          <p:cNvSpPr txBox="1"/>
          <p:nvPr/>
        </p:nvSpPr>
        <p:spPr>
          <a:xfrm>
            <a:off x="5508223" y="371824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B0B9A85-9359-0FE3-7D5B-3A78A6A9D92B}"/>
              </a:ext>
            </a:extLst>
          </p:cNvPr>
          <p:cNvCxnSpPr>
            <a:cxnSpLocks/>
          </p:cNvCxnSpPr>
          <p:nvPr/>
        </p:nvCxnSpPr>
        <p:spPr>
          <a:xfrm>
            <a:off x="6235538" y="4808460"/>
            <a:ext cx="937112" cy="1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628782D-18A3-A1DF-8D3E-AB0E209355AA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3762607" y="4798208"/>
            <a:ext cx="1032931" cy="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695C21F-E373-F801-06AC-071A1B63D6BC}"/>
              </a:ext>
            </a:extLst>
          </p:cNvPr>
          <p:cNvSpPr txBox="1"/>
          <p:nvPr/>
        </p:nvSpPr>
        <p:spPr>
          <a:xfrm>
            <a:off x="3758950" y="4569613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41" name="Diagrama de flujo: proceso 40">
            <a:extLst>
              <a:ext uri="{FF2B5EF4-FFF2-40B4-BE49-F238E27FC236}">
                <a16:creationId xmlns:a16="http://schemas.microsoft.com/office/drawing/2014/main" id="{CB239B61-E498-797C-82FC-1B40254FAB4C}"/>
              </a:ext>
            </a:extLst>
          </p:cNvPr>
          <p:cNvSpPr/>
          <p:nvPr/>
        </p:nvSpPr>
        <p:spPr>
          <a:xfrm>
            <a:off x="374086" y="1588502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Domicilios</a:t>
            </a:r>
          </a:p>
        </p:txBody>
      </p:sp>
      <p:sp>
        <p:nvSpPr>
          <p:cNvPr id="44" name="Diagrama de flujo: decisión 43">
            <a:extLst>
              <a:ext uri="{FF2B5EF4-FFF2-40B4-BE49-F238E27FC236}">
                <a16:creationId xmlns:a16="http://schemas.microsoft.com/office/drawing/2014/main" id="{519992D5-9E0F-4FD8-10F2-1F7053B8B10D}"/>
              </a:ext>
            </a:extLst>
          </p:cNvPr>
          <p:cNvSpPr/>
          <p:nvPr/>
        </p:nvSpPr>
        <p:spPr>
          <a:xfrm>
            <a:off x="2077250" y="1588956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Posee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E372EDC-AA90-3F37-AB2B-2C2625A1B7E5}"/>
              </a:ext>
            </a:extLst>
          </p:cNvPr>
          <p:cNvSpPr txBox="1"/>
          <p:nvPr/>
        </p:nvSpPr>
        <p:spPr>
          <a:xfrm>
            <a:off x="3465718" y="15801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D09BD34-019F-0C6E-7BB5-3AF1789E8A93}"/>
              </a:ext>
            </a:extLst>
          </p:cNvPr>
          <p:cNvSpPr txBox="1"/>
          <p:nvPr/>
        </p:nvSpPr>
        <p:spPr>
          <a:xfrm>
            <a:off x="1767595" y="155005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125961A-3EC9-C424-043F-878DE0E7C8AC}"/>
              </a:ext>
            </a:extLst>
          </p:cNvPr>
          <p:cNvCxnSpPr>
            <a:cxnSpLocks/>
            <a:stCxn id="4" idx="1"/>
            <a:endCxn id="44" idx="3"/>
          </p:cNvCxnSpPr>
          <p:nvPr/>
        </p:nvCxnSpPr>
        <p:spPr>
          <a:xfrm flipH="1">
            <a:off x="3517250" y="1785052"/>
            <a:ext cx="165828" cy="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3DAD06C-F209-E850-BCDA-17DFE6B0272B}"/>
              </a:ext>
            </a:extLst>
          </p:cNvPr>
          <p:cNvCxnSpPr>
            <a:cxnSpLocks/>
            <a:stCxn id="44" idx="1"/>
            <a:endCxn id="41" idx="3"/>
          </p:cNvCxnSpPr>
          <p:nvPr/>
        </p:nvCxnSpPr>
        <p:spPr>
          <a:xfrm flipH="1" flipV="1">
            <a:off x="1814086" y="1786502"/>
            <a:ext cx="263164" cy="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68B169D4-2E56-5E9E-C5C8-B4AE8A78B092}"/>
              </a:ext>
            </a:extLst>
          </p:cNvPr>
          <p:cNvCxnSpPr>
            <a:cxnSpLocks/>
          </p:cNvCxnSpPr>
          <p:nvPr/>
        </p:nvCxnSpPr>
        <p:spPr>
          <a:xfrm>
            <a:off x="1073255" y="122705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F6B64C9-A4F2-6BDF-551F-EE8461A3FBD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073255" y="1221606"/>
            <a:ext cx="2685695" cy="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grama de flujo: decisión 74">
            <a:extLst>
              <a:ext uri="{FF2B5EF4-FFF2-40B4-BE49-F238E27FC236}">
                <a16:creationId xmlns:a16="http://schemas.microsoft.com/office/drawing/2014/main" id="{594156BB-EC33-4B8E-AB8C-D3E3ED723E1B}"/>
              </a:ext>
            </a:extLst>
          </p:cNvPr>
          <p:cNvSpPr/>
          <p:nvPr/>
        </p:nvSpPr>
        <p:spPr>
          <a:xfrm>
            <a:off x="3758950" y="1023725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Consta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BA0759FD-A5D2-48AE-EEE8-33299624C87D}"/>
              </a:ext>
            </a:extLst>
          </p:cNvPr>
          <p:cNvCxnSpPr>
            <a:cxnSpLocks/>
          </p:cNvCxnSpPr>
          <p:nvPr/>
        </p:nvCxnSpPr>
        <p:spPr>
          <a:xfrm flipV="1">
            <a:off x="5215799" y="1220141"/>
            <a:ext cx="2666295" cy="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53D350DA-CC1E-5EF0-A313-AAABBDB639D5}"/>
              </a:ext>
            </a:extLst>
          </p:cNvPr>
          <p:cNvCxnSpPr>
            <a:cxnSpLocks/>
          </p:cNvCxnSpPr>
          <p:nvPr/>
        </p:nvCxnSpPr>
        <p:spPr>
          <a:xfrm>
            <a:off x="7875630" y="122014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58639BE-9EF5-0DFA-EF13-592A70E0970E}"/>
              </a:ext>
            </a:extLst>
          </p:cNvPr>
          <p:cNvSpPr txBox="1"/>
          <p:nvPr/>
        </p:nvSpPr>
        <p:spPr>
          <a:xfrm>
            <a:off x="1031932" y="133155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AC616C9-57B5-AA87-26C7-BB49691A5F9A}"/>
              </a:ext>
            </a:extLst>
          </p:cNvPr>
          <p:cNvSpPr txBox="1"/>
          <p:nvPr/>
        </p:nvSpPr>
        <p:spPr>
          <a:xfrm>
            <a:off x="7628076" y="136918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sp>
        <p:nvSpPr>
          <p:cNvPr id="82" name="Diagrama de flujo: proceso 81">
            <a:extLst>
              <a:ext uri="{FF2B5EF4-FFF2-40B4-BE49-F238E27FC236}">
                <a16:creationId xmlns:a16="http://schemas.microsoft.com/office/drawing/2014/main" id="{E45A40AA-30BE-08A0-105F-9535F6CB4C25}"/>
              </a:ext>
            </a:extLst>
          </p:cNvPr>
          <p:cNvSpPr/>
          <p:nvPr/>
        </p:nvSpPr>
        <p:spPr>
          <a:xfrm>
            <a:off x="374694" y="2591510"/>
            <a:ext cx="1440000" cy="3960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Tarjetas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B6E9536C-284E-21AB-7295-9D237023BD14}"/>
              </a:ext>
            </a:extLst>
          </p:cNvPr>
          <p:cNvCxnSpPr>
            <a:cxnSpLocks/>
            <a:stCxn id="99" idx="1"/>
            <a:endCxn id="82" idx="3"/>
          </p:cNvCxnSpPr>
          <p:nvPr/>
        </p:nvCxnSpPr>
        <p:spPr>
          <a:xfrm flipH="1">
            <a:off x="1814694" y="2282278"/>
            <a:ext cx="287347" cy="50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9230B4A-3756-1A90-99BD-808EECAA1B67}"/>
              </a:ext>
            </a:extLst>
          </p:cNvPr>
          <p:cNvSpPr txBox="1"/>
          <p:nvPr/>
        </p:nvSpPr>
        <p:spPr>
          <a:xfrm>
            <a:off x="1759413" y="245539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19EE8EC-3F02-ADF5-1666-6AA70CEBFF44}"/>
              </a:ext>
            </a:extLst>
          </p:cNvPr>
          <p:cNvCxnSpPr>
            <a:cxnSpLocks/>
          </p:cNvCxnSpPr>
          <p:nvPr/>
        </p:nvCxnSpPr>
        <p:spPr>
          <a:xfrm>
            <a:off x="180778" y="2791916"/>
            <a:ext cx="19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D825A1AF-1748-9A9F-131F-B3D5D20E2C72}"/>
              </a:ext>
            </a:extLst>
          </p:cNvPr>
          <p:cNvSpPr txBox="1"/>
          <p:nvPr/>
        </p:nvSpPr>
        <p:spPr>
          <a:xfrm>
            <a:off x="180778" y="257850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12102EA8-BA11-2AD1-E5DD-CE92E4730238}"/>
              </a:ext>
            </a:extLst>
          </p:cNvPr>
          <p:cNvCxnSpPr>
            <a:cxnSpLocks/>
          </p:cNvCxnSpPr>
          <p:nvPr/>
        </p:nvCxnSpPr>
        <p:spPr>
          <a:xfrm>
            <a:off x="180778" y="720426"/>
            <a:ext cx="0" cy="206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8EC1094B-37F3-5F9A-D1E8-C2E41EBC93EC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180778" y="720426"/>
            <a:ext cx="3577672" cy="1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grama de flujo: decisión 98">
            <a:extLst>
              <a:ext uri="{FF2B5EF4-FFF2-40B4-BE49-F238E27FC236}">
                <a16:creationId xmlns:a16="http://schemas.microsoft.com/office/drawing/2014/main" id="{4AF21117-2727-06CD-C1F0-71CB48920AFA}"/>
              </a:ext>
            </a:extLst>
          </p:cNvPr>
          <p:cNvSpPr/>
          <p:nvPr/>
        </p:nvSpPr>
        <p:spPr>
          <a:xfrm>
            <a:off x="2102041" y="2084278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Posee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945F8CFC-D93D-4CA0-F901-7E10CB7759C8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3542041" y="1968746"/>
            <a:ext cx="142527" cy="31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8FFD334A-38A8-074D-7FE8-95C70F844519}"/>
              </a:ext>
            </a:extLst>
          </p:cNvPr>
          <p:cNvSpPr txBox="1"/>
          <p:nvPr/>
        </p:nvSpPr>
        <p:spPr>
          <a:xfrm>
            <a:off x="3481138" y="19141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</a:t>
            </a:r>
          </a:p>
        </p:txBody>
      </p:sp>
      <p:sp>
        <p:nvSpPr>
          <p:cNvPr id="105" name="Diagrama de flujo: decisión 104">
            <a:extLst>
              <a:ext uri="{FF2B5EF4-FFF2-40B4-BE49-F238E27FC236}">
                <a16:creationId xmlns:a16="http://schemas.microsoft.com/office/drawing/2014/main" id="{9EFA4DA0-2350-6FEF-1AC5-C4A44293C46C}"/>
              </a:ext>
            </a:extLst>
          </p:cNvPr>
          <p:cNvSpPr/>
          <p:nvPr/>
        </p:nvSpPr>
        <p:spPr>
          <a:xfrm>
            <a:off x="3758450" y="522426"/>
            <a:ext cx="1440000" cy="39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Consta</a:t>
            </a:r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5ACF14C5-F518-DA86-1BB8-B5374B374303}"/>
              </a:ext>
            </a:extLst>
          </p:cNvPr>
          <p:cNvCxnSpPr>
            <a:cxnSpLocks/>
          </p:cNvCxnSpPr>
          <p:nvPr/>
        </p:nvCxnSpPr>
        <p:spPr>
          <a:xfrm>
            <a:off x="5184723" y="719277"/>
            <a:ext cx="3591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CBA3B0D8-186C-C975-5B72-05FE9C5EB38C}"/>
              </a:ext>
            </a:extLst>
          </p:cNvPr>
          <p:cNvCxnSpPr>
            <a:cxnSpLocks/>
          </p:cNvCxnSpPr>
          <p:nvPr/>
        </p:nvCxnSpPr>
        <p:spPr>
          <a:xfrm>
            <a:off x="8776121" y="715446"/>
            <a:ext cx="0" cy="105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C5037493-0217-607A-F803-ECE70B40CC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598498" y="1785052"/>
            <a:ext cx="177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309DD54A-FC8F-8DDC-A74E-61B7919A4FE1}"/>
              </a:ext>
            </a:extLst>
          </p:cNvPr>
          <p:cNvSpPr txBox="1"/>
          <p:nvPr/>
        </p:nvSpPr>
        <p:spPr>
          <a:xfrm>
            <a:off x="8544235" y="158014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0914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6EDBF7E-41D2-6F46-2FAB-6F6DCC2B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86433"/>
              </p:ext>
            </p:extLst>
          </p:nvPr>
        </p:nvGraphicFramePr>
        <p:xfrm>
          <a:off x="8278190" y="6163080"/>
          <a:ext cx="1347470" cy="5143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219551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effectLst/>
                        </a:rPr>
                        <a:t>Secciones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5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Id (Int) Primary Key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53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Descripción (</a:t>
                      </a:r>
                      <a:r>
                        <a:rPr lang="es-ES" sz="1100" dirty="0" err="1">
                          <a:effectLst/>
                        </a:rPr>
                        <a:t>String</a:t>
                      </a:r>
                      <a:r>
                        <a:rPr lang="es-ES" sz="1100" dirty="0">
                          <a:effectLst/>
                        </a:rPr>
                        <a:t>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55253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2749951-93A5-0B6B-75B0-87E953EAF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57472"/>
              </p:ext>
            </p:extLst>
          </p:nvPr>
        </p:nvGraphicFramePr>
        <p:xfrm>
          <a:off x="7738440" y="4569340"/>
          <a:ext cx="18872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458209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Productos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99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Id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Primary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Key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828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Id_Seccion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(int) Foreign Key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012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Nombre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436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Descripción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233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PrecioVenta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55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Stock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104521"/>
                  </a:ext>
                </a:extLst>
              </a:tr>
            </a:tbl>
          </a:graphicData>
        </a:graphic>
      </p:graphicFrame>
      <p:grpSp>
        <p:nvGrpSpPr>
          <p:cNvPr id="16" name="Grupo 15">
            <a:extLst>
              <a:ext uri="{FF2B5EF4-FFF2-40B4-BE49-F238E27FC236}">
                <a16:creationId xmlns:a16="http://schemas.microsoft.com/office/drawing/2014/main" id="{80D30105-977D-C7F6-5E19-D193FCD0D8BB}"/>
              </a:ext>
            </a:extLst>
          </p:cNvPr>
          <p:cNvGrpSpPr/>
          <p:nvPr/>
        </p:nvGrpSpPr>
        <p:grpSpPr>
          <a:xfrm rot="5400000">
            <a:off x="9596387" y="4926261"/>
            <a:ext cx="208671" cy="150125"/>
            <a:chOff x="4185313" y="1108364"/>
            <a:chExt cx="308755" cy="34739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C4BAF7D-3B8F-B6B3-E4B7-CB68884AB08C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E02D4E3-2FB5-D1C9-110A-4C6229C4C869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8C743A81-71E8-D790-5338-13B094801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70C428-C122-213B-3A52-28A0776A4AD6}"/>
              </a:ext>
            </a:extLst>
          </p:cNvPr>
          <p:cNvCxnSpPr>
            <a:cxnSpLocks/>
          </p:cNvCxnSpPr>
          <p:nvPr/>
        </p:nvCxnSpPr>
        <p:spPr>
          <a:xfrm>
            <a:off x="9625660" y="6420255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8FB0B71-988E-1498-6F9A-4F6AE8BCEE16}"/>
              </a:ext>
            </a:extLst>
          </p:cNvPr>
          <p:cNvCxnSpPr/>
          <p:nvPr/>
        </p:nvCxnSpPr>
        <p:spPr>
          <a:xfrm>
            <a:off x="9694747" y="6332496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508673F-0B44-A0BA-06A9-F645022051AC}"/>
              </a:ext>
            </a:extLst>
          </p:cNvPr>
          <p:cNvCxnSpPr>
            <a:cxnSpLocks/>
          </p:cNvCxnSpPr>
          <p:nvPr/>
        </p:nvCxnSpPr>
        <p:spPr>
          <a:xfrm flipV="1">
            <a:off x="10086928" y="5000319"/>
            <a:ext cx="0" cy="14139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CF88725-8ABB-8B35-3CE9-FEE3F253714B}"/>
              </a:ext>
            </a:extLst>
          </p:cNvPr>
          <p:cNvCxnSpPr>
            <a:cxnSpLocks/>
          </p:cNvCxnSpPr>
          <p:nvPr/>
        </p:nvCxnSpPr>
        <p:spPr>
          <a:xfrm>
            <a:off x="9625660" y="5000319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602D6B79-04C5-8494-0C5D-DEE0A173A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19990"/>
              </p:ext>
            </p:extLst>
          </p:nvPr>
        </p:nvGraphicFramePr>
        <p:xfrm>
          <a:off x="10215733" y="4396432"/>
          <a:ext cx="188722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931188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Imágenes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01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282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Id_Producto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Foreign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84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NombreFichero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757580"/>
                  </a:ext>
                </a:extLst>
              </a:tr>
            </a:tbl>
          </a:graphicData>
        </a:graphic>
      </p:graphicFrame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69EB003-7CF5-AE4E-017F-17D7E0A45591}"/>
              </a:ext>
            </a:extLst>
          </p:cNvPr>
          <p:cNvCxnSpPr>
            <a:cxnSpLocks/>
          </p:cNvCxnSpPr>
          <p:nvPr/>
        </p:nvCxnSpPr>
        <p:spPr>
          <a:xfrm>
            <a:off x="9694747" y="4741391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BF37AF1-125E-81EA-F72C-68DD19335DA3}"/>
              </a:ext>
            </a:extLst>
          </p:cNvPr>
          <p:cNvGrpSpPr/>
          <p:nvPr/>
        </p:nvGrpSpPr>
        <p:grpSpPr>
          <a:xfrm rot="16200000">
            <a:off x="10029412" y="4752234"/>
            <a:ext cx="208671" cy="150125"/>
            <a:chOff x="4185313" y="1108364"/>
            <a:chExt cx="308755" cy="347397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00BFCB3-1C08-3875-E520-C6E0EE5125B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81BF650-865B-6B49-6692-EEBC338DFBC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93E5607-6F54-4557-F7E8-1588B1FB0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1B568715-5BDE-AD0E-8916-3BBE40467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46337"/>
              </p:ext>
            </p:extLst>
          </p:nvPr>
        </p:nvGraphicFramePr>
        <p:xfrm>
          <a:off x="7738440" y="3318500"/>
          <a:ext cx="188722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351846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 err="1">
                          <a:solidFill>
                            <a:schemeClr val="tx1"/>
                          </a:solidFill>
                          <a:effectLst/>
                        </a:rPr>
                        <a:t>Líneas_Facturas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2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32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Id_Factura (int)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38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id_Producto (int)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117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Cantidad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(int)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4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Precio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028330"/>
                  </a:ext>
                </a:extLst>
              </a:tr>
            </a:tbl>
          </a:graphicData>
        </a:graphic>
      </p:graphicFrame>
      <p:grpSp>
        <p:nvGrpSpPr>
          <p:cNvPr id="44" name="Grupo 43">
            <a:extLst>
              <a:ext uri="{FF2B5EF4-FFF2-40B4-BE49-F238E27FC236}">
                <a16:creationId xmlns:a16="http://schemas.microsoft.com/office/drawing/2014/main" id="{18445971-639B-1E3E-7573-0505C302E5A7}"/>
              </a:ext>
            </a:extLst>
          </p:cNvPr>
          <p:cNvGrpSpPr/>
          <p:nvPr/>
        </p:nvGrpSpPr>
        <p:grpSpPr>
          <a:xfrm rot="16200000">
            <a:off x="7558512" y="3848697"/>
            <a:ext cx="208671" cy="150125"/>
            <a:chOff x="4185313" y="1108364"/>
            <a:chExt cx="308755" cy="347397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BDA3526B-045A-3340-07A4-F64DAFAA0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ED2BC76-F8C6-509E-0589-93D72BFD0BD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A1A04A04-E062-1DAA-CE1E-3F0B006E1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62140-C154-9E21-1A3B-00226E06716D}"/>
              </a:ext>
            </a:extLst>
          </p:cNvPr>
          <p:cNvCxnSpPr>
            <a:cxnSpLocks/>
          </p:cNvCxnSpPr>
          <p:nvPr/>
        </p:nvCxnSpPr>
        <p:spPr>
          <a:xfrm>
            <a:off x="7277172" y="4813735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3504B1C-DDE3-1186-7638-5B7EC193A1F5}"/>
              </a:ext>
            </a:extLst>
          </p:cNvPr>
          <p:cNvCxnSpPr>
            <a:cxnSpLocks/>
          </p:cNvCxnSpPr>
          <p:nvPr/>
        </p:nvCxnSpPr>
        <p:spPr>
          <a:xfrm>
            <a:off x="7662848" y="4731952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D72A78-7376-613B-F6B3-74E3466A792D}"/>
              </a:ext>
            </a:extLst>
          </p:cNvPr>
          <p:cNvCxnSpPr>
            <a:cxnSpLocks/>
          </p:cNvCxnSpPr>
          <p:nvPr/>
        </p:nvCxnSpPr>
        <p:spPr>
          <a:xfrm flipV="1">
            <a:off x="7277172" y="3924762"/>
            <a:ext cx="0" cy="88897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751D726-94C8-464F-FEAB-8F1963DB4C2D}"/>
              </a:ext>
            </a:extLst>
          </p:cNvPr>
          <p:cNvCxnSpPr>
            <a:cxnSpLocks/>
          </p:cNvCxnSpPr>
          <p:nvPr/>
        </p:nvCxnSpPr>
        <p:spPr>
          <a:xfrm>
            <a:off x="7277172" y="3924762"/>
            <a:ext cx="31061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FBF63A0C-6E00-930D-7044-014703C1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83230"/>
              </p:ext>
            </p:extLst>
          </p:nvPr>
        </p:nvGraphicFramePr>
        <p:xfrm>
          <a:off x="7737463" y="2091663"/>
          <a:ext cx="188722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1564111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Facturas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Id_Cliente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(int) Foreign Key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35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Id_Domicilio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484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Id_Tarjeta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591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Fecha (date)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109501"/>
                  </a:ext>
                </a:extLst>
              </a:tr>
            </a:tbl>
          </a:graphicData>
        </a:graphic>
      </p:graphicFrame>
      <p:grpSp>
        <p:nvGrpSpPr>
          <p:cNvPr id="60" name="Grupo 59">
            <a:extLst>
              <a:ext uri="{FF2B5EF4-FFF2-40B4-BE49-F238E27FC236}">
                <a16:creationId xmlns:a16="http://schemas.microsoft.com/office/drawing/2014/main" id="{37024DBD-8EC2-5B7F-C39B-A6C4BA01BED5}"/>
              </a:ext>
            </a:extLst>
          </p:cNvPr>
          <p:cNvGrpSpPr/>
          <p:nvPr/>
        </p:nvGrpSpPr>
        <p:grpSpPr>
          <a:xfrm rot="16200000">
            <a:off x="7558065" y="3662579"/>
            <a:ext cx="208671" cy="150125"/>
            <a:chOff x="4185313" y="1108364"/>
            <a:chExt cx="308755" cy="347397"/>
          </a:xfrm>
        </p:grpSpPr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07AA1C65-7169-A378-1AF6-C9E81928B43C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7FA5543C-51B1-96D5-9D67-6EDB1967F17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EDE3142-5403-8745-1054-9A41769D7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8EDEE85-BBEB-5DB7-EF1C-D7EA387892D3}"/>
              </a:ext>
            </a:extLst>
          </p:cNvPr>
          <p:cNvCxnSpPr>
            <a:cxnSpLocks/>
          </p:cNvCxnSpPr>
          <p:nvPr/>
        </p:nvCxnSpPr>
        <p:spPr>
          <a:xfrm>
            <a:off x="7275617" y="2363612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ECE6B20-43E3-1FD1-4886-D4D3DEC45978}"/>
              </a:ext>
            </a:extLst>
          </p:cNvPr>
          <p:cNvCxnSpPr>
            <a:cxnSpLocks/>
          </p:cNvCxnSpPr>
          <p:nvPr/>
        </p:nvCxnSpPr>
        <p:spPr>
          <a:xfrm>
            <a:off x="7661293" y="2281829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0D1C0F0-AF71-0190-238B-D51AC97BDB79}"/>
              </a:ext>
            </a:extLst>
          </p:cNvPr>
          <p:cNvCxnSpPr>
            <a:cxnSpLocks/>
          </p:cNvCxnSpPr>
          <p:nvPr/>
        </p:nvCxnSpPr>
        <p:spPr>
          <a:xfrm>
            <a:off x="7275617" y="3738644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AAC75E8-6FA7-1109-AFBE-1C741F4CBC35}"/>
              </a:ext>
            </a:extLst>
          </p:cNvPr>
          <p:cNvCxnSpPr>
            <a:cxnSpLocks/>
          </p:cNvCxnSpPr>
          <p:nvPr/>
        </p:nvCxnSpPr>
        <p:spPr>
          <a:xfrm flipV="1">
            <a:off x="7275617" y="2363612"/>
            <a:ext cx="0" cy="13750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EB796ED9-BF7D-8DB2-8F3C-0196D6532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48833"/>
              </p:ext>
            </p:extLst>
          </p:nvPr>
        </p:nvGraphicFramePr>
        <p:xfrm>
          <a:off x="4868260" y="2092276"/>
          <a:ext cx="1887220" cy="120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3466558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Clientes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83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129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Nombre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81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Apellidos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55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DNI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88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Correo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(string)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1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Telefono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(string)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493027"/>
                  </a:ext>
                </a:extLst>
              </a:tr>
            </a:tbl>
          </a:graphicData>
        </a:graphic>
      </p:graphicFrame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0EE04374-C824-5447-9410-8D8F25481125}"/>
              </a:ext>
            </a:extLst>
          </p:cNvPr>
          <p:cNvCxnSpPr>
            <a:cxnSpLocks/>
          </p:cNvCxnSpPr>
          <p:nvPr/>
        </p:nvCxnSpPr>
        <p:spPr>
          <a:xfrm>
            <a:off x="4406992" y="2361519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110A0FF9-FDE2-872C-D3C6-E3A9AF4940E5}"/>
              </a:ext>
            </a:extLst>
          </p:cNvPr>
          <p:cNvCxnSpPr>
            <a:cxnSpLocks/>
          </p:cNvCxnSpPr>
          <p:nvPr/>
        </p:nvCxnSpPr>
        <p:spPr>
          <a:xfrm>
            <a:off x="4792668" y="2279736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08DD5DDA-A267-E4EA-BA8C-0F8FA91C5778}"/>
              </a:ext>
            </a:extLst>
          </p:cNvPr>
          <p:cNvCxnSpPr>
            <a:cxnSpLocks/>
          </p:cNvCxnSpPr>
          <p:nvPr/>
        </p:nvCxnSpPr>
        <p:spPr>
          <a:xfrm flipV="1">
            <a:off x="4404361" y="1274928"/>
            <a:ext cx="0" cy="10865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52D3EAD-BDB2-861C-B635-F8D8300493BF}"/>
              </a:ext>
            </a:extLst>
          </p:cNvPr>
          <p:cNvCxnSpPr>
            <a:cxnSpLocks/>
          </p:cNvCxnSpPr>
          <p:nvPr/>
        </p:nvCxnSpPr>
        <p:spPr>
          <a:xfrm>
            <a:off x="4404361" y="1838041"/>
            <a:ext cx="545193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4066A12-DFCB-1092-7CAC-5915B11D3D0E}"/>
              </a:ext>
            </a:extLst>
          </p:cNvPr>
          <p:cNvCxnSpPr>
            <a:cxnSpLocks/>
          </p:cNvCxnSpPr>
          <p:nvPr/>
        </p:nvCxnSpPr>
        <p:spPr>
          <a:xfrm flipV="1">
            <a:off x="9856294" y="1838041"/>
            <a:ext cx="0" cy="6822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E893FDC-68E4-235C-07F4-D4B847B7CEAA}"/>
              </a:ext>
            </a:extLst>
          </p:cNvPr>
          <p:cNvGrpSpPr/>
          <p:nvPr/>
        </p:nvGrpSpPr>
        <p:grpSpPr>
          <a:xfrm rot="5400000">
            <a:off x="9590411" y="2448580"/>
            <a:ext cx="208671" cy="150125"/>
            <a:chOff x="4185313" y="1108364"/>
            <a:chExt cx="308755" cy="347397"/>
          </a:xfrm>
        </p:grpSpPr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F710A09-5E3C-8BD0-E358-278D4289BF30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1D309B6B-1E35-A373-C240-C4CB1152B29D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8A4A831-ADB2-010C-D1B9-37CC59CAD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2978A57-10C1-1F8C-41FE-805D2D370150}"/>
              </a:ext>
            </a:extLst>
          </p:cNvPr>
          <p:cNvCxnSpPr>
            <a:cxnSpLocks/>
          </p:cNvCxnSpPr>
          <p:nvPr/>
        </p:nvCxnSpPr>
        <p:spPr>
          <a:xfrm>
            <a:off x="9626106" y="2522638"/>
            <a:ext cx="23018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7" name="Tabla 86">
            <a:extLst>
              <a:ext uri="{FF2B5EF4-FFF2-40B4-BE49-F238E27FC236}">
                <a16:creationId xmlns:a16="http://schemas.microsoft.com/office/drawing/2014/main" id="{E853CD1F-843E-51E9-8EE7-9EFFD556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7345"/>
              </p:ext>
            </p:extLst>
          </p:nvPr>
        </p:nvGraphicFramePr>
        <p:xfrm>
          <a:off x="2825316" y="4739332"/>
          <a:ext cx="1691145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1145">
                  <a:extLst>
                    <a:ext uri="{9D8B030D-6E8A-4147-A177-3AD203B41FA5}">
                      <a16:colId xmlns:a16="http://schemas.microsoft.com/office/drawing/2014/main" val="75159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ProductosCarrito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491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Id_Cliente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2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Id_Producto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38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cantidad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(int)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162749"/>
                  </a:ext>
                </a:extLst>
              </a:tr>
            </a:tbl>
          </a:graphicData>
        </a:graphic>
      </p:graphicFrame>
      <p:graphicFrame>
        <p:nvGraphicFramePr>
          <p:cNvPr id="88" name="Tabla 87">
            <a:extLst>
              <a:ext uri="{FF2B5EF4-FFF2-40B4-BE49-F238E27FC236}">
                <a16:creationId xmlns:a16="http://schemas.microsoft.com/office/drawing/2014/main" id="{E9D84139-890F-A3E6-5D3A-9660E41FD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82836"/>
              </p:ext>
            </p:extLst>
          </p:nvPr>
        </p:nvGraphicFramePr>
        <p:xfrm>
          <a:off x="4880067" y="4743138"/>
          <a:ext cx="1691145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1145">
                  <a:extLst>
                    <a:ext uri="{9D8B030D-6E8A-4147-A177-3AD203B41FA5}">
                      <a16:colId xmlns:a16="http://schemas.microsoft.com/office/drawing/2014/main" val="75159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</a:rPr>
                        <a:t>ProductosDeseo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491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Id_Cliente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2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Id_Producto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38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cantidad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(int)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162749"/>
                  </a:ext>
                </a:extLst>
              </a:tr>
            </a:tbl>
          </a:graphicData>
        </a:graphic>
      </p:graphicFrame>
      <p:grpSp>
        <p:nvGrpSpPr>
          <p:cNvPr id="89" name="Grupo 88">
            <a:extLst>
              <a:ext uri="{FF2B5EF4-FFF2-40B4-BE49-F238E27FC236}">
                <a16:creationId xmlns:a16="http://schemas.microsoft.com/office/drawing/2014/main" id="{B3E1E1F3-068C-FCA6-CF1E-BD95E9BF2DA0}"/>
              </a:ext>
            </a:extLst>
          </p:cNvPr>
          <p:cNvGrpSpPr/>
          <p:nvPr/>
        </p:nvGrpSpPr>
        <p:grpSpPr>
          <a:xfrm rot="5400000">
            <a:off x="6545540" y="5096118"/>
            <a:ext cx="208671" cy="150125"/>
            <a:chOff x="4185313" y="1108364"/>
            <a:chExt cx="308755" cy="347397"/>
          </a:xfrm>
        </p:grpSpPr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95FDE6CB-2F71-DB8B-A6C1-BD929C5617C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FD84D104-E60C-178C-4EAF-3D905627886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EB7FF2D6-3A68-B538-A827-EF1C2344E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802F9150-EF16-7506-C307-121F7BCF6C09}"/>
              </a:ext>
            </a:extLst>
          </p:cNvPr>
          <p:cNvCxnSpPr>
            <a:cxnSpLocks/>
          </p:cNvCxnSpPr>
          <p:nvPr/>
        </p:nvCxnSpPr>
        <p:spPr>
          <a:xfrm>
            <a:off x="2300003" y="2364614"/>
            <a:ext cx="256473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509AD4B1-6A28-4C07-C9F6-E29C7DD49A7A}"/>
              </a:ext>
            </a:extLst>
          </p:cNvPr>
          <p:cNvCxnSpPr>
            <a:cxnSpLocks/>
          </p:cNvCxnSpPr>
          <p:nvPr/>
        </p:nvCxnSpPr>
        <p:spPr>
          <a:xfrm>
            <a:off x="4789149" y="2282831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05838251-7D85-4E04-6CC4-D6C2C3A16584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6571212" y="5171763"/>
            <a:ext cx="398481" cy="58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812069E-A10F-DA75-C067-B7FD4B0B3522}"/>
              </a:ext>
            </a:extLst>
          </p:cNvPr>
          <p:cNvCxnSpPr>
            <a:cxnSpLocks/>
          </p:cNvCxnSpPr>
          <p:nvPr/>
        </p:nvCxnSpPr>
        <p:spPr>
          <a:xfrm flipV="1">
            <a:off x="6969693" y="2364614"/>
            <a:ext cx="0" cy="28129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upo 97">
            <a:extLst>
              <a:ext uri="{FF2B5EF4-FFF2-40B4-BE49-F238E27FC236}">
                <a16:creationId xmlns:a16="http://schemas.microsoft.com/office/drawing/2014/main" id="{96B631A7-8A9C-C5AB-4DB4-7B11B3F024E0}"/>
              </a:ext>
            </a:extLst>
          </p:cNvPr>
          <p:cNvGrpSpPr/>
          <p:nvPr/>
        </p:nvGrpSpPr>
        <p:grpSpPr>
          <a:xfrm rot="16200000">
            <a:off x="2638669" y="5101544"/>
            <a:ext cx="208671" cy="150125"/>
            <a:chOff x="4185313" y="1108364"/>
            <a:chExt cx="308755" cy="347397"/>
          </a:xfrm>
        </p:grpSpPr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B2F5313F-6264-E110-506A-AD6C0FD6C66B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276698DC-61E6-671A-D9D5-6E236725F4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B41C7A0A-83EF-AF7B-B545-A03BFBCE3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A36E552F-C9C9-8F8A-3A76-F3E33F635151}"/>
              </a:ext>
            </a:extLst>
          </p:cNvPr>
          <p:cNvCxnSpPr>
            <a:cxnSpLocks/>
          </p:cNvCxnSpPr>
          <p:nvPr/>
        </p:nvCxnSpPr>
        <p:spPr>
          <a:xfrm>
            <a:off x="2356221" y="5177609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EFF88CB4-B614-39C0-3C37-3A378855E48B}"/>
              </a:ext>
            </a:extLst>
          </p:cNvPr>
          <p:cNvCxnSpPr>
            <a:cxnSpLocks/>
          </p:cNvCxnSpPr>
          <p:nvPr/>
        </p:nvCxnSpPr>
        <p:spPr>
          <a:xfrm flipV="1">
            <a:off x="2356221" y="2364614"/>
            <a:ext cx="0" cy="28129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0927AE22-314F-C331-A612-A6CCD083C5DD}"/>
              </a:ext>
            </a:extLst>
          </p:cNvPr>
          <p:cNvCxnSpPr>
            <a:cxnSpLocks/>
          </p:cNvCxnSpPr>
          <p:nvPr/>
        </p:nvCxnSpPr>
        <p:spPr>
          <a:xfrm>
            <a:off x="6755480" y="2363612"/>
            <a:ext cx="21421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EC255C74-0554-669E-CDB0-0D85629BF578}"/>
              </a:ext>
            </a:extLst>
          </p:cNvPr>
          <p:cNvCxnSpPr>
            <a:cxnSpLocks/>
          </p:cNvCxnSpPr>
          <p:nvPr/>
        </p:nvCxnSpPr>
        <p:spPr>
          <a:xfrm>
            <a:off x="6824567" y="2275853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3F9F58FD-1BC5-4DEE-31C4-C18F4CA6DF64}"/>
              </a:ext>
            </a:extLst>
          </p:cNvPr>
          <p:cNvCxnSpPr>
            <a:cxnSpLocks/>
          </p:cNvCxnSpPr>
          <p:nvPr/>
        </p:nvCxnSpPr>
        <p:spPr>
          <a:xfrm>
            <a:off x="9626106" y="4827052"/>
            <a:ext cx="576606" cy="32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AA1475C-3F3C-64C1-5546-57406EE748C5}"/>
              </a:ext>
            </a:extLst>
          </p:cNvPr>
          <p:cNvCxnSpPr>
            <a:cxnSpLocks/>
          </p:cNvCxnSpPr>
          <p:nvPr/>
        </p:nvCxnSpPr>
        <p:spPr>
          <a:xfrm flipV="1">
            <a:off x="7275617" y="4799433"/>
            <a:ext cx="0" cy="117621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04D553D-BC53-4C8B-0DAD-9DB5E104544E}"/>
              </a:ext>
            </a:extLst>
          </p:cNvPr>
          <p:cNvGrpSpPr/>
          <p:nvPr/>
        </p:nvGrpSpPr>
        <p:grpSpPr>
          <a:xfrm rot="5400000">
            <a:off x="6551890" y="5292968"/>
            <a:ext cx="208671" cy="150125"/>
            <a:chOff x="4185313" y="1108364"/>
            <a:chExt cx="308755" cy="347397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5D9877D-FC7C-4405-2571-836B45284483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9D7592C-96F6-F769-4EC4-A58761B04500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C59321F6-BD7B-5B99-833E-1ECDC6634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D72A4DB-7604-0869-3705-65C68E2D3216}"/>
              </a:ext>
            </a:extLst>
          </p:cNvPr>
          <p:cNvCxnSpPr>
            <a:cxnSpLocks/>
          </p:cNvCxnSpPr>
          <p:nvPr/>
        </p:nvCxnSpPr>
        <p:spPr>
          <a:xfrm>
            <a:off x="6577562" y="5368613"/>
            <a:ext cx="69805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C6BB5FF-EB50-2373-B50C-276CFF5BD598}"/>
              </a:ext>
            </a:extLst>
          </p:cNvPr>
          <p:cNvCxnSpPr>
            <a:cxnSpLocks/>
          </p:cNvCxnSpPr>
          <p:nvPr/>
        </p:nvCxnSpPr>
        <p:spPr>
          <a:xfrm>
            <a:off x="2356221" y="5975645"/>
            <a:ext cx="491939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D91EB19-2537-0659-7DAF-590EC795964C}"/>
              </a:ext>
            </a:extLst>
          </p:cNvPr>
          <p:cNvCxnSpPr>
            <a:cxnSpLocks/>
          </p:cNvCxnSpPr>
          <p:nvPr/>
        </p:nvCxnSpPr>
        <p:spPr>
          <a:xfrm flipV="1">
            <a:off x="2356221" y="5367026"/>
            <a:ext cx="0" cy="6086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5DC8323-5F67-10B5-FF87-9471E1271762}"/>
              </a:ext>
            </a:extLst>
          </p:cNvPr>
          <p:cNvGrpSpPr/>
          <p:nvPr/>
        </p:nvGrpSpPr>
        <p:grpSpPr>
          <a:xfrm rot="16200000">
            <a:off x="2642209" y="5296472"/>
            <a:ext cx="208671" cy="150125"/>
            <a:chOff x="4185313" y="1108364"/>
            <a:chExt cx="308755" cy="347397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4739714-DB5F-CDEB-7F98-8A9BFCB7E7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E7C6AE8C-7A2E-7504-7264-8C9A84F62BA0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A79CEB5-4E1B-22D4-3E1C-61BB9BBC9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29C6409-0C10-5C45-0461-F997AB203FFF}"/>
              </a:ext>
            </a:extLst>
          </p:cNvPr>
          <p:cNvCxnSpPr>
            <a:cxnSpLocks/>
          </p:cNvCxnSpPr>
          <p:nvPr/>
        </p:nvCxnSpPr>
        <p:spPr>
          <a:xfrm>
            <a:off x="2356221" y="5371896"/>
            <a:ext cx="46126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id="{821D3E58-90AF-5100-857A-1730302C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27156"/>
              </p:ext>
            </p:extLst>
          </p:nvPr>
        </p:nvGraphicFramePr>
        <p:xfrm>
          <a:off x="2356221" y="803483"/>
          <a:ext cx="1742035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2035">
                  <a:extLst>
                    <a:ext uri="{9D8B030D-6E8A-4147-A177-3AD203B41FA5}">
                      <a16:colId xmlns:a16="http://schemas.microsoft.com/office/drawing/2014/main" val="4203538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Domicilios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1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74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Id_Cliente (int)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3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Dirección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97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c_Postal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3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Localidad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288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Provincia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11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País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328646"/>
                  </a:ext>
                </a:extLst>
              </a:tr>
            </a:tbl>
          </a:graphicData>
        </a:graphic>
      </p:graphicFrame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48298A1-C18C-6097-CCED-CE6F7F1A7C8B}"/>
              </a:ext>
            </a:extLst>
          </p:cNvPr>
          <p:cNvCxnSpPr>
            <a:cxnSpLocks/>
          </p:cNvCxnSpPr>
          <p:nvPr/>
        </p:nvCxnSpPr>
        <p:spPr>
          <a:xfrm>
            <a:off x="4098256" y="1268952"/>
            <a:ext cx="306105" cy="59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59F032E-088C-3B9F-C552-C119722A26D2}"/>
              </a:ext>
            </a:extLst>
          </p:cNvPr>
          <p:cNvGrpSpPr/>
          <p:nvPr/>
        </p:nvGrpSpPr>
        <p:grpSpPr>
          <a:xfrm rot="5400000">
            <a:off x="4071910" y="1193889"/>
            <a:ext cx="208671" cy="150125"/>
            <a:chOff x="4185313" y="1108364"/>
            <a:chExt cx="308755" cy="347397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01A74187-6BF8-0250-85AB-325A052B06E2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69ECF1C1-1B5E-44DD-0C02-DFD675163650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CF80ACC0-C6DB-30FD-8FBD-0BC6DF47D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2C480220-155F-FD91-42A0-95EF4D9CDEBD}"/>
              </a:ext>
            </a:extLst>
          </p:cNvPr>
          <p:cNvCxnSpPr>
            <a:cxnSpLocks/>
          </p:cNvCxnSpPr>
          <p:nvPr/>
        </p:nvCxnSpPr>
        <p:spPr>
          <a:xfrm>
            <a:off x="4098600" y="1064822"/>
            <a:ext cx="600177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55164719-D826-664A-597F-133040118294}"/>
              </a:ext>
            </a:extLst>
          </p:cNvPr>
          <p:cNvCxnSpPr>
            <a:cxnSpLocks/>
          </p:cNvCxnSpPr>
          <p:nvPr/>
        </p:nvCxnSpPr>
        <p:spPr>
          <a:xfrm>
            <a:off x="4159885" y="986301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DA05531-37EA-FC15-1965-042DB60FBC3C}"/>
              </a:ext>
            </a:extLst>
          </p:cNvPr>
          <p:cNvCxnSpPr>
            <a:cxnSpLocks/>
          </p:cNvCxnSpPr>
          <p:nvPr/>
        </p:nvCxnSpPr>
        <p:spPr>
          <a:xfrm flipV="1">
            <a:off x="10100374" y="1064822"/>
            <a:ext cx="0" cy="16442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38A3F184-7869-A195-20C9-CA4533073F59}"/>
              </a:ext>
            </a:extLst>
          </p:cNvPr>
          <p:cNvCxnSpPr>
            <a:cxnSpLocks/>
          </p:cNvCxnSpPr>
          <p:nvPr/>
        </p:nvCxnSpPr>
        <p:spPr>
          <a:xfrm>
            <a:off x="9626221" y="2709074"/>
            <a:ext cx="47415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160BF21E-C3CC-1072-1D08-80D4B2E258B0}"/>
              </a:ext>
            </a:extLst>
          </p:cNvPr>
          <p:cNvGrpSpPr/>
          <p:nvPr/>
        </p:nvGrpSpPr>
        <p:grpSpPr>
          <a:xfrm rot="5400000">
            <a:off x="9602563" y="2634640"/>
            <a:ext cx="208671" cy="150125"/>
            <a:chOff x="4185313" y="1108364"/>
            <a:chExt cx="308755" cy="347397"/>
          </a:xfrm>
        </p:grpSpPr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C931218F-AC26-7D6A-A74A-8E25FEC1C728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1F468091-5480-179F-71AB-3C33256B7456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E57D69E7-72E1-F1B0-B313-176EDC571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1" name="Tabla 110">
            <a:extLst>
              <a:ext uri="{FF2B5EF4-FFF2-40B4-BE49-F238E27FC236}">
                <a16:creationId xmlns:a16="http://schemas.microsoft.com/office/drawing/2014/main" id="{E405BA2B-DBD1-7941-6F8F-99CEBC490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00335"/>
              </p:ext>
            </p:extLst>
          </p:nvPr>
        </p:nvGraphicFramePr>
        <p:xfrm>
          <a:off x="338764" y="1916828"/>
          <a:ext cx="180975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847552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</a:rPr>
                        <a:t>Tarjetas</a:t>
                      </a:r>
                      <a:endParaRPr lang="es-E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72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Id (int) Primary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895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Id_Cliente (int) Foreign Key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90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Numero (string)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005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>
                          <a:solidFill>
                            <a:schemeClr val="tx1"/>
                          </a:solidFill>
                          <a:effectLst/>
                        </a:rPr>
                        <a:t>Caducidad (Date)</a:t>
                      </a:r>
                      <a:endParaRPr lang="es-E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577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CCV (</a:t>
                      </a:r>
                      <a:r>
                        <a:rPr lang="es-ES" sz="1100" b="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E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289727"/>
                  </a:ext>
                </a:extLst>
              </a:tr>
            </a:tbl>
          </a:graphicData>
        </a:graphic>
      </p:graphicFrame>
      <p:grpSp>
        <p:nvGrpSpPr>
          <p:cNvPr id="113" name="Grupo 112">
            <a:extLst>
              <a:ext uri="{FF2B5EF4-FFF2-40B4-BE49-F238E27FC236}">
                <a16:creationId xmlns:a16="http://schemas.microsoft.com/office/drawing/2014/main" id="{2133EC26-BE9C-4CBB-B4E7-96AADC8C64B3}"/>
              </a:ext>
            </a:extLst>
          </p:cNvPr>
          <p:cNvGrpSpPr/>
          <p:nvPr/>
        </p:nvGrpSpPr>
        <p:grpSpPr>
          <a:xfrm rot="5400000">
            <a:off x="2120605" y="2290562"/>
            <a:ext cx="208671" cy="150125"/>
            <a:chOff x="4185313" y="1108364"/>
            <a:chExt cx="308755" cy="347397"/>
          </a:xfrm>
        </p:grpSpPr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F30E899A-3A12-F126-E31F-9835A75D21A5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A28450D0-D874-47C8-E2E0-5DC8830D14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D5FCC34A-AE3D-68AF-3D54-D48CE94B9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C9DD186C-E2F6-337E-9BE0-B42AE67562BC}"/>
              </a:ext>
            </a:extLst>
          </p:cNvPr>
          <p:cNvCxnSpPr>
            <a:cxnSpLocks/>
          </p:cNvCxnSpPr>
          <p:nvPr/>
        </p:nvCxnSpPr>
        <p:spPr>
          <a:xfrm>
            <a:off x="95624" y="2175083"/>
            <a:ext cx="24314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2E8D203B-342F-E810-1E28-3969A525C99C}"/>
              </a:ext>
            </a:extLst>
          </p:cNvPr>
          <p:cNvCxnSpPr>
            <a:cxnSpLocks/>
          </p:cNvCxnSpPr>
          <p:nvPr/>
        </p:nvCxnSpPr>
        <p:spPr>
          <a:xfrm>
            <a:off x="263172" y="2093300"/>
            <a:ext cx="0" cy="163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3BA426F8-DD6C-EF13-010A-2E890CE12420}"/>
              </a:ext>
            </a:extLst>
          </p:cNvPr>
          <p:cNvCxnSpPr>
            <a:cxnSpLocks/>
          </p:cNvCxnSpPr>
          <p:nvPr/>
        </p:nvCxnSpPr>
        <p:spPr>
          <a:xfrm flipV="1">
            <a:off x="95624" y="398445"/>
            <a:ext cx="0" cy="17766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BF42BA72-261D-C5A1-8E1B-BCB0B697E6F5}"/>
              </a:ext>
            </a:extLst>
          </p:cNvPr>
          <p:cNvCxnSpPr>
            <a:cxnSpLocks/>
          </p:cNvCxnSpPr>
          <p:nvPr/>
        </p:nvCxnSpPr>
        <p:spPr>
          <a:xfrm>
            <a:off x="95624" y="398445"/>
            <a:ext cx="1020781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47406A8A-2F89-46BF-AD00-DB04DD8EA8E9}"/>
              </a:ext>
            </a:extLst>
          </p:cNvPr>
          <p:cNvCxnSpPr>
            <a:cxnSpLocks/>
          </p:cNvCxnSpPr>
          <p:nvPr/>
        </p:nvCxnSpPr>
        <p:spPr>
          <a:xfrm flipV="1">
            <a:off x="10303435" y="398445"/>
            <a:ext cx="0" cy="25039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B51B6146-AC0E-E0ED-7737-E42359D357AC}"/>
              </a:ext>
            </a:extLst>
          </p:cNvPr>
          <p:cNvCxnSpPr>
            <a:cxnSpLocks/>
          </p:cNvCxnSpPr>
          <p:nvPr/>
        </p:nvCxnSpPr>
        <p:spPr>
          <a:xfrm>
            <a:off x="9626221" y="2902441"/>
            <a:ext cx="6772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BA8CB3FB-058C-B0CE-40AE-EDE8CF223AF2}"/>
              </a:ext>
            </a:extLst>
          </p:cNvPr>
          <p:cNvGrpSpPr/>
          <p:nvPr/>
        </p:nvGrpSpPr>
        <p:grpSpPr>
          <a:xfrm rot="5400000">
            <a:off x="9599579" y="2828872"/>
            <a:ext cx="208671" cy="150125"/>
            <a:chOff x="4185313" y="1108364"/>
            <a:chExt cx="308755" cy="347397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5E45FA72-97E3-580D-2EA9-6D242077ABF7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0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E2BA1587-0A45-E35D-2CD3-0D01558CD210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5" y="1108364"/>
              <a:ext cx="155863" cy="346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5D3D6486-AFB9-2F1C-9C6F-394DCEA721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313" y="1108364"/>
              <a:ext cx="152892" cy="3473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11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28A36EF-6EF3-5EF2-649D-F0322A7DFE1F}"/>
              </a:ext>
            </a:extLst>
          </p:cNvPr>
          <p:cNvGrpSpPr/>
          <p:nvPr/>
        </p:nvGrpSpPr>
        <p:grpSpPr>
          <a:xfrm>
            <a:off x="4724400" y="1276350"/>
            <a:ext cx="2743200" cy="2300704"/>
            <a:chOff x="4724400" y="1276350"/>
            <a:chExt cx="2743200" cy="230070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BFC3F4C-994B-2739-9B9B-47427CCA0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1276350"/>
              <a:ext cx="2743200" cy="196215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61015A5-4350-23CF-2755-EABC56AAE8DD}"/>
                </a:ext>
              </a:extLst>
            </p:cNvPr>
            <p:cNvSpPr txBox="1"/>
            <p:nvPr/>
          </p:nvSpPr>
          <p:spPr>
            <a:xfrm>
              <a:off x="5024438" y="3238500"/>
              <a:ext cx="2143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MyShop</a:t>
              </a:r>
              <a:r>
                <a:rPr lang="es-E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s-ES" sz="1600" b="1" i="1" dirty="0" err="1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OnLine</a:t>
              </a:r>
              <a:endParaRPr lang="es-ES" sz="1600" b="1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856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311</Words>
  <Application>Microsoft Office PowerPoint</Application>
  <PresentationFormat>Panorámica</PresentationFormat>
  <Paragraphs>105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Bautista Esteban</dc:creator>
  <cp:lastModifiedBy>Juan Bautista Esteban</cp:lastModifiedBy>
  <cp:revision>8</cp:revision>
  <cp:lastPrinted>2022-12-13T07:19:01Z</cp:lastPrinted>
  <dcterms:created xsi:type="dcterms:W3CDTF">2022-12-01T11:21:20Z</dcterms:created>
  <dcterms:modified xsi:type="dcterms:W3CDTF">2022-12-13T15:24:07Z</dcterms:modified>
</cp:coreProperties>
</file>