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35763" cy="98663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>
        <p:scale>
          <a:sx n="280" d="100"/>
          <a:sy n="280" d="100"/>
        </p:scale>
        <p:origin x="-11190" y="-4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D0051-D6DF-62EB-945A-EAC46896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8638-929D-4594-E8AC-E015111F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7F2FD-BD93-1EAC-DE81-E2079D98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A34BA-3BB5-B345-E974-68E4E8E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25211-C9E0-B7F7-AEFA-9A98574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6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F586-83E5-2663-D1D5-CB23CCA6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BE34DC-A5EC-8CD7-4ED2-3555E897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00F6C-8AE7-03A2-FD93-442E781B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4CF30-887D-E252-5D62-172E3FF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BDA8B-4CB6-FAD7-9BC5-C6E340C4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AB12D9-0080-24CA-AA26-A9340B40A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9C22A8-4C5F-8BBB-C6CF-6E4248753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17EBA-FA49-4AD9-BD9F-68ABEA10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1923A-2589-0AE1-BB9E-739633FE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B7741-9122-A9F4-DD8C-1190852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4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9CA06-1793-08FA-DD72-FCCE8E10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C20CF-72D0-B6B5-851A-F53B0D62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4052F-4E42-DCFD-0DC7-8F416B8B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5C97B-4290-BA12-C2C8-A7F5F3D1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F2501-0EFA-7030-0E52-B4B4755D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97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1E18B-011C-3933-1F8D-0094919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9D3D6-23EB-B494-F064-08D6C296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5A9BF-E11D-3032-7B04-3024F321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CC518-10BC-ACC8-F69E-D3EB1CB8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840CD-B2BA-56F9-5AD5-40CA703C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5CD1A-124A-9EA1-ECBE-CE26616D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EC557-4EBB-BB16-0F57-9BABB167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AC708-7AC9-D0BD-C55B-C688DEB18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1D588-48C2-4A01-8886-6E2491F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7D9A71-B115-51EE-E024-F978A26F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8CD67-88B4-42DF-D5EC-4AA1AA73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E7D54-04A7-CC7F-5821-C23A495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0FD359-BDE3-31FA-9246-42439856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D49734-02F9-57A4-C03C-E9DE8737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87986-3C6D-800B-F03C-0DB5EBC5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B1CB5F-F1E4-AB6E-7E23-4A8BE5EBF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5C461D-3CC5-FA00-1D58-513385F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DA8BF-7840-53BF-394E-802D751E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9BB693-473C-A042-797D-3F2FE98B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54933-999D-03F2-8DE1-8D84D5D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73C142-E25B-3ED1-7F68-35A78BAE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D12A8-20A7-1B4D-0255-CB2EC30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73BC46-A770-6F9D-4828-45A8DD5D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A6BE88-FF68-77AA-2B5B-3707BF33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AF32CC-C179-F4A0-DF7E-196D57C0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6564CD-C419-D2FC-7F96-CF4A95F8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31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68BFB-10B7-B9AD-2C5E-C11DE857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730CD-712A-0589-E707-15B48C09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E2B50-AAE5-7159-1261-B877B0AB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D8473-EFB6-2604-9102-7E9C113B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24E21-4B01-7B66-0C60-C4C2FDD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BAD1E-9C0D-7307-2B10-FE2622D6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22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49C64-8E81-DE6D-8A96-06B5D3B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103ADC-3A18-977A-FDA7-5A8C1130F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8219CF-E933-798E-B5A3-D3BE8798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D6DE9-D3DF-1DD6-AE59-09CC5D2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F014FD-4633-671A-30CE-9E472DE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729A4-1677-A1F4-43EF-125835EE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6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4DC03-A0E3-AB3E-BFDB-52EC0FAC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6B6AD1-AAA2-3BC6-C78D-E39B1537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89050-28EA-4018-DFE4-BFDBBCAE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A3DD-8445-4B89-BCEF-F47659F62463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6F680-425A-7082-553B-E80A9FB80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5895B-DE47-7009-0875-D24E95B0A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5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F71E96BB-298D-29DA-E924-68F49A801EB9}"/>
              </a:ext>
            </a:extLst>
          </p:cNvPr>
          <p:cNvSpPr/>
          <p:nvPr/>
        </p:nvSpPr>
        <p:spPr>
          <a:xfrm>
            <a:off x="2205151" y="768344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Cliente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44F7A334-D452-A398-6D94-D351E6C569B8}"/>
              </a:ext>
            </a:extLst>
          </p:cNvPr>
          <p:cNvSpPr/>
          <p:nvPr/>
        </p:nvSpPr>
        <p:spPr>
          <a:xfrm>
            <a:off x="5680571" y="768344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Factura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A61C61DB-F111-3167-C75F-6D6DD2DD0940}"/>
              </a:ext>
            </a:extLst>
          </p:cNvPr>
          <p:cNvSpPr/>
          <p:nvPr/>
        </p:nvSpPr>
        <p:spPr>
          <a:xfrm>
            <a:off x="5691791" y="2297935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LíneasFactura</a:t>
            </a:r>
            <a:endParaRPr lang="es-ES" sz="1400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F6B9E20D-21EC-52DE-549B-BBDE29846DBB}"/>
              </a:ext>
            </a:extLst>
          </p:cNvPr>
          <p:cNvSpPr/>
          <p:nvPr/>
        </p:nvSpPr>
        <p:spPr>
          <a:xfrm>
            <a:off x="5694723" y="3810018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Productos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7175715B-F5B3-ECA3-9D32-9EB6836A53AC}"/>
              </a:ext>
            </a:extLst>
          </p:cNvPr>
          <p:cNvSpPr/>
          <p:nvPr/>
        </p:nvSpPr>
        <p:spPr>
          <a:xfrm>
            <a:off x="824945" y="2472013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ProductosDeseo</a:t>
            </a:r>
            <a:endParaRPr lang="es-ES" sz="1400" dirty="0"/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C61AC29D-08BD-F6D1-7262-71D77DC10389}"/>
              </a:ext>
            </a:extLst>
          </p:cNvPr>
          <p:cNvSpPr/>
          <p:nvPr/>
        </p:nvSpPr>
        <p:spPr>
          <a:xfrm>
            <a:off x="3320622" y="1574802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Agrega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F94FE6D-3C1F-44B0-82F6-08F3A797430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1544945" y="1164344"/>
            <a:ext cx="1380206" cy="3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AC2F36-F2DA-83AF-A3F8-0788FB096F89}"/>
              </a:ext>
            </a:extLst>
          </p:cNvPr>
          <p:cNvSpPr txBox="1"/>
          <p:nvPr/>
        </p:nvSpPr>
        <p:spPr>
          <a:xfrm>
            <a:off x="3192416" y="11029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15EC0E-DD0D-1483-48CB-13ADB73467ED}"/>
              </a:ext>
            </a:extLst>
          </p:cNvPr>
          <p:cNvSpPr txBox="1"/>
          <p:nvPr/>
        </p:nvSpPr>
        <p:spPr>
          <a:xfrm>
            <a:off x="2274099" y="11161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38CD9F78-B69E-F8B3-5604-A7EA5CD1F5D0}"/>
              </a:ext>
            </a:extLst>
          </p:cNvPr>
          <p:cNvSpPr/>
          <p:nvPr/>
        </p:nvSpPr>
        <p:spPr>
          <a:xfrm>
            <a:off x="3336571" y="2489079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ProductosCarrito</a:t>
            </a:r>
            <a:endParaRPr lang="es-ES" sz="1400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1A6942DB-39E9-912B-46E6-94BE33286B17}"/>
              </a:ext>
            </a:extLst>
          </p:cNvPr>
          <p:cNvSpPr/>
          <p:nvPr/>
        </p:nvSpPr>
        <p:spPr>
          <a:xfrm>
            <a:off x="824945" y="1534096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Agrega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1314EE-88EF-BD07-846B-AB1A8F5B9748}"/>
              </a:ext>
            </a:extLst>
          </p:cNvPr>
          <p:cNvSpPr txBox="1"/>
          <p:nvPr/>
        </p:nvSpPr>
        <p:spPr>
          <a:xfrm>
            <a:off x="4030296" y="22581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874E7E63-6392-A29D-EEB8-567A365C7651}"/>
              </a:ext>
            </a:extLst>
          </p:cNvPr>
          <p:cNvSpPr/>
          <p:nvPr/>
        </p:nvSpPr>
        <p:spPr>
          <a:xfrm>
            <a:off x="3960461" y="768344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18B9620-96EA-8596-B135-3C67535B74A3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3645151" y="966344"/>
            <a:ext cx="31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4DD1613-77CD-D913-DEA2-AA1974126220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5400461" y="966344"/>
            <a:ext cx="280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9AB2B9D-C211-5156-D830-E6C8FDA12CFC}"/>
              </a:ext>
            </a:extLst>
          </p:cNvPr>
          <p:cNvSpPr txBox="1"/>
          <p:nvPr/>
        </p:nvSpPr>
        <p:spPr>
          <a:xfrm>
            <a:off x="3677611" y="761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F7222E8-9AC1-24BF-8DDD-46645D6BD22D}"/>
              </a:ext>
            </a:extLst>
          </p:cNvPr>
          <p:cNvSpPr txBox="1"/>
          <p:nvPr/>
        </p:nvSpPr>
        <p:spPr>
          <a:xfrm>
            <a:off x="5447749" y="73840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FC90E0FC-D2C0-84F6-A263-96610E5712B1}"/>
              </a:ext>
            </a:extLst>
          </p:cNvPr>
          <p:cNvSpPr/>
          <p:nvPr/>
        </p:nvSpPr>
        <p:spPr>
          <a:xfrm>
            <a:off x="5685564" y="1534096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Contiene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7AE6B91-FBC6-79C4-DC8D-CF1045A5A878}"/>
              </a:ext>
            </a:extLst>
          </p:cNvPr>
          <p:cNvSpPr txBox="1"/>
          <p:nvPr/>
        </p:nvSpPr>
        <p:spPr>
          <a:xfrm>
            <a:off x="6338733" y="11424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A3F7E95-D288-581E-FC07-C7F9222CDED8}"/>
              </a:ext>
            </a:extLst>
          </p:cNvPr>
          <p:cNvSpPr txBox="1"/>
          <p:nvPr/>
        </p:nvSpPr>
        <p:spPr>
          <a:xfrm>
            <a:off x="6359960" y="207767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E9B9F616-706B-FBAF-58D6-0BBB824B5159}"/>
              </a:ext>
            </a:extLst>
          </p:cNvPr>
          <p:cNvSpPr/>
          <p:nvPr/>
        </p:nvSpPr>
        <p:spPr>
          <a:xfrm>
            <a:off x="5694723" y="3061922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Informa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872353C-0962-300C-5FE4-5BCFE3988A42}"/>
              </a:ext>
            </a:extLst>
          </p:cNvPr>
          <p:cNvSpPr txBox="1"/>
          <p:nvPr/>
        </p:nvSpPr>
        <p:spPr>
          <a:xfrm>
            <a:off x="6377592" y="36060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42" name="Diagrama de flujo: proceso 41">
            <a:extLst>
              <a:ext uri="{FF2B5EF4-FFF2-40B4-BE49-F238E27FC236}">
                <a16:creationId xmlns:a16="http://schemas.microsoft.com/office/drawing/2014/main" id="{90DDF8EA-84DB-A09D-C9E8-8871DE18C69E}"/>
              </a:ext>
            </a:extLst>
          </p:cNvPr>
          <p:cNvSpPr/>
          <p:nvPr/>
        </p:nvSpPr>
        <p:spPr>
          <a:xfrm>
            <a:off x="5680443" y="5353610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Secciones</a:t>
            </a:r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493FF854-623E-5A96-9EBB-F2E79A2D7BF4}"/>
              </a:ext>
            </a:extLst>
          </p:cNvPr>
          <p:cNvSpPr/>
          <p:nvPr/>
        </p:nvSpPr>
        <p:spPr>
          <a:xfrm>
            <a:off x="5683503" y="4589748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E6ABF5A-C11A-D26B-CA6C-CFE3A00382DA}"/>
              </a:ext>
            </a:extLst>
          </p:cNvPr>
          <p:cNvSpPr txBox="1"/>
          <p:nvPr/>
        </p:nvSpPr>
        <p:spPr>
          <a:xfrm>
            <a:off x="6360032" y="51529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670E87-2519-DFBA-3E4E-13DB5EC7E8D3}"/>
              </a:ext>
            </a:extLst>
          </p:cNvPr>
          <p:cNvSpPr txBox="1"/>
          <p:nvPr/>
        </p:nvSpPr>
        <p:spPr>
          <a:xfrm>
            <a:off x="6329917" y="4183134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B3DC911-3D6E-C709-DCAA-758638C0B6D0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1544945" y="1930096"/>
            <a:ext cx="0" cy="54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0A11CAB-ECC1-897D-7348-FE1EE67261C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925151" y="1164344"/>
            <a:ext cx="1115471" cy="4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190FDC0-8D33-273B-CAB0-CDCAE6236F60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040622" y="1970802"/>
            <a:ext cx="15949" cy="51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CC5A3DE-F3C4-B388-F3EF-254225EEEA2C}"/>
              </a:ext>
            </a:extLst>
          </p:cNvPr>
          <p:cNvCxnSpPr>
            <a:cxnSpLocks/>
          </p:cNvCxnSpPr>
          <p:nvPr/>
        </p:nvCxnSpPr>
        <p:spPr>
          <a:xfrm>
            <a:off x="6404167" y="1165275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FC155FC-6CE3-7BD7-A9B3-3B3D028261B4}"/>
              </a:ext>
            </a:extLst>
          </p:cNvPr>
          <p:cNvCxnSpPr>
            <a:cxnSpLocks/>
          </p:cNvCxnSpPr>
          <p:nvPr/>
        </p:nvCxnSpPr>
        <p:spPr>
          <a:xfrm>
            <a:off x="6407911" y="193134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FC26973-C6D7-D6FC-A602-BC16F00506F6}"/>
              </a:ext>
            </a:extLst>
          </p:cNvPr>
          <p:cNvCxnSpPr>
            <a:cxnSpLocks/>
          </p:cNvCxnSpPr>
          <p:nvPr/>
        </p:nvCxnSpPr>
        <p:spPr>
          <a:xfrm>
            <a:off x="6413521" y="269375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47308DA-CAF4-A918-FD95-BA7612060FC2}"/>
              </a:ext>
            </a:extLst>
          </p:cNvPr>
          <p:cNvCxnSpPr>
            <a:cxnSpLocks/>
          </p:cNvCxnSpPr>
          <p:nvPr/>
        </p:nvCxnSpPr>
        <p:spPr>
          <a:xfrm>
            <a:off x="6413521" y="345139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3CC2740F-3C1B-2787-0455-73ACB240959D}"/>
              </a:ext>
            </a:extLst>
          </p:cNvPr>
          <p:cNvCxnSpPr>
            <a:cxnSpLocks/>
          </p:cNvCxnSpPr>
          <p:nvPr/>
        </p:nvCxnSpPr>
        <p:spPr>
          <a:xfrm>
            <a:off x="6400571" y="421388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B93001A-234C-6FE4-0A49-4B438DE7812D}"/>
              </a:ext>
            </a:extLst>
          </p:cNvPr>
          <p:cNvCxnSpPr>
            <a:cxnSpLocks/>
          </p:cNvCxnSpPr>
          <p:nvPr/>
        </p:nvCxnSpPr>
        <p:spPr>
          <a:xfrm>
            <a:off x="6397703" y="498574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80E51994-4EB5-C695-93AD-720DF701D30C}"/>
              </a:ext>
            </a:extLst>
          </p:cNvPr>
          <p:cNvSpPr/>
          <p:nvPr/>
        </p:nvSpPr>
        <p:spPr>
          <a:xfrm>
            <a:off x="9173010" y="3799126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Imágenes</a:t>
            </a:r>
          </a:p>
        </p:txBody>
      </p:sp>
      <p:sp>
        <p:nvSpPr>
          <p:cNvPr id="68" name="Diagrama de flujo: decisión 67">
            <a:extLst>
              <a:ext uri="{FF2B5EF4-FFF2-40B4-BE49-F238E27FC236}">
                <a16:creationId xmlns:a16="http://schemas.microsoft.com/office/drawing/2014/main" id="{82BDBE7F-D2E1-25A1-B55A-359A7B8B205C}"/>
              </a:ext>
            </a:extLst>
          </p:cNvPr>
          <p:cNvSpPr/>
          <p:nvPr/>
        </p:nvSpPr>
        <p:spPr>
          <a:xfrm>
            <a:off x="7434751" y="3790134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</a:t>
            </a:r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0F9EB0D-F61B-14D8-CBD7-E9B1C004CF9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119441" y="3988134"/>
            <a:ext cx="31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0CEDD8D-3BC2-0941-240F-C73A5E23DB29}"/>
              </a:ext>
            </a:extLst>
          </p:cNvPr>
          <p:cNvCxnSpPr>
            <a:stCxn id="68" idx="3"/>
          </p:cNvCxnSpPr>
          <p:nvPr/>
        </p:nvCxnSpPr>
        <p:spPr>
          <a:xfrm>
            <a:off x="8874751" y="3988134"/>
            <a:ext cx="280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4ACD33B-C7EF-811B-EC04-2668FCFB7B73}"/>
              </a:ext>
            </a:extLst>
          </p:cNvPr>
          <p:cNvSpPr txBox="1"/>
          <p:nvPr/>
        </p:nvSpPr>
        <p:spPr>
          <a:xfrm>
            <a:off x="7151901" y="37832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6C323CD-96FC-FB63-428A-F9A2F2E676A2}"/>
              </a:ext>
            </a:extLst>
          </p:cNvPr>
          <p:cNvSpPr txBox="1"/>
          <p:nvPr/>
        </p:nvSpPr>
        <p:spPr>
          <a:xfrm>
            <a:off x="8922039" y="376019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9605D53-7AB1-398B-9DA4-F60165A41FA5}"/>
              </a:ext>
            </a:extLst>
          </p:cNvPr>
          <p:cNvSpPr txBox="1"/>
          <p:nvPr/>
        </p:nvSpPr>
        <p:spPr>
          <a:xfrm>
            <a:off x="1544945" y="223785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C18C099-F2D2-A74A-67FA-59D358BBAFA5}"/>
              </a:ext>
            </a:extLst>
          </p:cNvPr>
          <p:cNvSpPr txBox="1"/>
          <p:nvPr/>
        </p:nvSpPr>
        <p:spPr>
          <a:xfrm>
            <a:off x="6359960" y="284535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091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6EDBF7E-41D2-6F46-2FAB-6F6DCC2B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41247"/>
              </p:ext>
            </p:extLst>
          </p:nvPr>
        </p:nvGraphicFramePr>
        <p:xfrm>
          <a:off x="7430886" y="5261085"/>
          <a:ext cx="1347470" cy="5143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219551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effectLst/>
                        </a:rPr>
                        <a:t>Secciones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Id (Int) Primary Key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53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 (</a:t>
                      </a:r>
                      <a:r>
                        <a:rPr lang="es-ES" sz="1100" dirty="0" err="1">
                          <a:effectLst/>
                        </a:rPr>
                        <a:t>String</a:t>
                      </a:r>
                      <a:r>
                        <a:rPr lang="es-ES" sz="1100" dirty="0">
                          <a:effectLst/>
                        </a:rPr>
                        <a:t>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55253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2749951-93A5-0B6B-75B0-87E953EA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99301"/>
              </p:ext>
            </p:extLst>
          </p:nvPr>
        </p:nvGraphicFramePr>
        <p:xfrm>
          <a:off x="6891136" y="3667345"/>
          <a:ext cx="18872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458209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Productos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99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Id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Primary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Key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828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Id_Seccion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 Foreign Key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01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Nombre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43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Descripción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33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PrecioVenta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5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Stock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04521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80D30105-977D-C7F6-5E19-D193FCD0D8BB}"/>
              </a:ext>
            </a:extLst>
          </p:cNvPr>
          <p:cNvGrpSpPr/>
          <p:nvPr/>
        </p:nvGrpSpPr>
        <p:grpSpPr>
          <a:xfrm rot="5400000">
            <a:off x="8749083" y="4024266"/>
            <a:ext cx="208671" cy="150125"/>
            <a:chOff x="4185313" y="1108364"/>
            <a:chExt cx="308755" cy="34739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C4BAF7D-3B8F-B6B3-E4B7-CB68884AB08C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E02D4E3-2FB5-D1C9-110A-4C6229C4C869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C743A81-71E8-D790-5338-13B094801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70C428-C122-213B-3A52-28A0776A4AD6}"/>
              </a:ext>
            </a:extLst>
          </p:cNvPr>
          <p:cNvCxnSpPr>
            <a:cxnSpLocks/>
          </p:cNvCxnSpPr>
          <p:nvPr/>
        </p:nvCxnSpPr>
        <p:spPr>
          <a:xfrm>
            <a:off x="8778356" y="5518260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8FB0B71-988E-1498-6F9A-4F6AE8BCEE16}"/>
              </a:ext>
            </a:extLst>
          </p:cNvPr>
          <p:cNvCxnSpPr/>
          <p:nvPr/>
        </p:nvCxnSpPr>
        <p:spPr>
          <a:xfrm>
            <a:off x="8847443" y="5430501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508673F-0B44-A0BA-06A9-F645022051AC}"/>
              </a:ext>
            </a:extLst>
          </p:cNvPr>
          <p:cNvCxnSpPr>
            <a:cxnSpLocks/>
          </p:cNvCxnSpPr>
          <p:nvPr/>
        </p:nvCxnSpPr>
        <p:spPr>
          <a:xfrm flipV="1">
            <a:off x="9239624" y="4098324"/>
            <a:ext cx="0" cy="14139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CF88725-8ABB-8B35-3CE9-FEE3F253714B}"/>
              </a:ext>
            </a:extLst>
          </p:cNvPr>
          <p:cNvCxnSpPr>
            <a:cxnSpLocks/>
          </p:cNvCxnSpPr>
          <p:nvPr/>
        </p:nvCxnSpPr>
        <p:spPr>
          <a:xfrm>
            <a:off x="8778356" y="4098324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602D6B79-04C5-8494-0C5D-DEE0A173A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63413"/>
              </p:ext>
            </p:extLst>
          </p:nvPr>
        </p:nvGraphicFramePr>
        <p:xfrm>
          <a:off x="9796107" y="3519642"/>
          <a:ext cx="188722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931188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Imágenes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0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28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Id_Producto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Foreign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84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NombreFichero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757580"/>
                  </a:ext>
                </a:extLst>
              </a:tr>
            </a:tbl>
          </a:graphicData>
        </a:graphic>
      </p:graphicFrame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69EB003-7CF5-AE4E-017F-17D7E0A45591}"/>
              </a:ext>
            </a:extLst>
          </p:cNvPr>
          <p:cNvCxnSpPr>
            <a:cxnSpLocks/>
          </p:cNvCxnSpPr>
          <p:nvPr/>
        </p:nvCxnSpPr>
        <p:spPr>
          <a:xfrm>
            <a:off x="8847443" y="3839396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BF37AF1-125E-81EA-F72C-68DD19335DA3}"/>
              </a:ext>
            </a:extLst>
          </p:cNvPr>
          <p:cNvGrpSpPr/>
          <p:nvPr/>
        </p:nvGrpSpPr>
        <p:grpSpPr>
          <a:xfrm rot="16200000">
            <a:off x="9610733" y="3859764"/>
            <a:ext cx="208671" cy="150125"/>
            <a:chOff x="4185313" y="1108364"/>
            <a:chExt cx="308755" cy="347397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00BFCB3-1C08-3875-E520-C6E0EE5125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81BF650-865B-6B49-6692-EEBC338DFBC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93E5607-6F54-4557-F7E8-1588B1FB0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1B568715-5BDE-AD0E-8916-3BBE4046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204"/>
              </p:ext>
            </p:extLst>
          </p:nvPr>
        </p:nvGraphicFramePr>
        <p:xfrm>
          <a:off x="6891136" y="2416505"/>
          <a:ext cx="1887220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351846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Líneas_Facturas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2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32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Id_Factura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38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id_Producto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1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Cantidad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47186"/>
                  </a:ext>
                </a:extLst>
              </a:tr>
            </a:tbl>
          </a:graphicData>
        </a:graphic>
      </p:graphicFrame>
      <p:grpSp>
        <p:nvGrpSpPr>
          <p:cNvPr id="44" name="Grupo 43">
            <a:extLst>
              <a:ext uri="{FF2B5EF4-FFF2-40B4-BE49-F238E27FC236}">
                <a16:creationId xmlns:a16="http://schemas.microsoft.com/office/drawing/2014/main" id="{18445971-639B-1E3E-7573-0505C302E5A7}"/>
              </a:ext>
            </a:extLst>
          </p:cNvPr>
          <p:cNvGrpSpPr/>
          <p:nvPr/>
        </p:nvGrpSpPr>
        <p:grpSpPr>
          <a:xfrm rot="16200000">
            <a:off x="6711208" y="2946702"/>
            <a:ext cx="208671" cy="150125"/>
            <a:chOff x="4185313" y="1108364"/>
            <a:chExt cx="308755" cy="347397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BDA3526B-045A-3340-07A4-F64DAFAA0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ED2BC76-F8C6-509E-0589-93D72BFD0BD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A1A04A04-E062-1DAA-CE1E-3F0B006E1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62140-C154-9E21-1A3B-00226E06716D}"/>
              </a:ext>
            </a:extLst>
          </p:cNvPr>
          <p:cNvCxnSpPr>
            <a:cxnSpLocks/>
          </p:cNvCxnSpPr>
          <p:nvPr/>
        </p:nvCxnSpPr>
        <p:spPr>
          <a:xfrm>
            <a:off x="6429868" y="3911740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3504B1C-DDE3-1186-7638-5B7EC193A1F5}"/>
              </a:ext>
            </a:extLst>
          </p:cNvPr>
          <p:cNvCxnSpPr>
            <a:cxnSpLocks/>
          </p:cNvCxnSpPr>
          <p:nvPr/>
        </p:nvCxnSpPr>
        <p:spPr>
          <a:xfrm>
            <a:off x="6815544" y="3829957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D72A78-7376-613B-F6B3-74E3466A792D}"/>
              </a:ext>
            </a:extLst>
          </p:cNvPr>
          <p:cNvCxnSpPr>
            <a:cxnSpLocks/>
          </p:cNvCxnSpPr>
          <p:nvPr/>
        </p:nvCxnSpPr>
        <p:spPr>
          <a:xfrm flipV="1">
            <a:off x="6429868" y="3022767"/>
            <a:ext cx="0" cy="8889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751D726-94C8-464F-FEAB-8F1963DB4C2D}"/>
              </a:ext>
            </a:extLst>
          </p:cNvPr>
          <p:cNvCxnSpPr>
            <a:cxnSpLocks/>
          </p:cNvCxnSpPr>
          <p:nvPr/>
        </p:nvCxnSpPr>
        <p:spPr>
          <a:xfrm>
            <a:off x="6429868" y="3022767"/>
            <a:ext cx="31061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FBF63A0C-6E00-930D-7044-014703C1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78130"/>
              </p:ext>
            </p:extLst>
          </p:nvPr>
        </p:nvGraphicFramePr>
        <p:xfrm>
          <a:off x="6890159" y="1189668"/>
          <a:ext cx="188722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1564111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Facturas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35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Fecha (date)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109501"/>
                  </a:ext>
                </a:extLst>
              </a:tr>
            </a:tbl>
          </a:graphicData>
        </a:graphic>
      </p:graphicFrame>
      <p:grpSp>
        <p:nvGrpSpPr>
          <p:cNvPr id="60" name="Grupo 59">
            <a:extLst>
              <a:ext uri="{FF2B5EF4-FFF2-40B4-BE49-F238E27FC236}">
                <a16:creationId xmlns:a16="http://schemas.microsoft.com/office/drawing/2014/main" id="{37024DBD-8EC2-5B7F-C39B-A6C4BA01BED5}"/>
              </a:ext>
            </a:extLst>
          </p:cNvPr>
          <p:cNvGrpSpPr/>
          <p:nvPr/>
        </p:nvGrpSpPr>
        <p:grpSpPr>
          <a:xfrm rot="16200000">
            <a:off x="6710761" y="2760584"/>
            <a:ext cx="208671" cy="150125"/>
            <a:chOff x="4185313" y="1108364"/>
            <a:chExt cx="308755" cy="347397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07AA1C65-7169-A378-1AF6-C9E81928B43C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7FA5543C-51B1-96D5-9D67-6EDB1967F17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EDE3142-5403-8745-1054-9A41769D7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8EDEE85-BBEB-5DB7-EF1C-D7EA387892D3}"/>
              </a:ext>
            </a:extLst>
          </p:cNvPr>
          <p:cNvCxnSpPr>
            <a:cxnSpLocks/>
          </p:cNvCxnSpPr>
          <p:nvPr/>
        </p:nvCxnSpPr>
        <p:spPr>
          <a:xfrm>
            <a:off x="6428313" y="1461617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ECE6B20-43E3-1FD1-4886-D4D3DEC45978}"/>
              </a:ext>
            </a:extLst>
          </p:cNvPr>
          <p:cNvCxnSpPr>
            <a:cxnSpLocks/>
          </p:cNvCxnSpPr>
          <p:nvPr/>
        </p:nvCxnSpPr>
        <p:spPr>
          <a:xfrm>
            <a:off x="6813989" y="1379834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0D1C0F0-AF71-0190-238B-D51AC97BDB79}"/>
              </a:ext>
            </a:extLst>
          </p:cNvPr>
          <p:cNvCxnSpPr>
            <a:cxnSpLocks/>
          </p:cNvCxnSpPr>
          <p:nvPr/>
        </p:nvCxnSpPr>
        <p:spPr>
          <a:xfrm>
            <a:off x="6428313" y="2836649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AAC75E8-6FA7-1109-AFBE-1C741F4CBC35}"/>
              </a:ext>
            </a:extLst>
          </p:cNvPr>
          <p:cNvCxnSpPr>
            <a:cxnSpLocks/>
          </p:cNvCxnSpPr>
          <p:nvPr/>
        </p:nvCxnSpPr>
        <p:spPr>
          <a:xfrm flipV="1">
            <a:off x="6428313" y="1461617"/>
            <a:ext cx="0" cy="13750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EB796ED9-BF7D-8DB2-8F3C-0196D653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13854"/>
              </p:ext>
            </p:extLst>
          </p:nvPr>
        </p:nvGraphicFramePr>
        <p:xfrm>
          <a:off x="4020956" y="1190281"/>
          <a:ext cx="1887220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3466558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Clientes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8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12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Nombre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81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Apellidos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55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DNI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8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Dirección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4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C_Postal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37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Localidad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65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Provincia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5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Pais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347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Correo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1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Telefono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(string)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493027"/>
                  </a:ext>
                </a:extLst>
              </a:tr>
            </a:tbl>
          </a:graphicData>
        </a:graphic>
      </p:graphicFrame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EE04374-C824-5447-9410-8D8F25481125}"/>
              </a:ext>
            </a:extLst>
          </p:cNvPr>
          <p:cNvCxnSpPr>
            <a:cxnSpLocks/>
          </p:cNvCxnSpPr>
          <p:nvPr/>
        </p:nvCxnSpPr>
        <p:spPr>
          <a:xfrm>
            <a:off x="3559688" y="1459524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10A0FF9-FDE2-872C-D3C6-E3A9AF4940E5}"/>
              </a:ext>
            </a:extLst>
          </p:cNvPr>
          <p:cNvCxnSpPr>
            <a:cxnSpLocks/>
          </p:cNvCxnSpPr>
          <p:nvPr/>
        </p:nvCxnSpPr>
        <p:spPr>
          <a:xfrm>
            <a:off x="3945364" y="1377741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08DD5DDA-A267-E4EA-BA8C-0F8FA91C5778}"/>
              </a:ext>
            </a:extLst>
          </p:cNvPr>
          <p:cNvCxnSpPr>
            <a:cxnSpLocks/>
          </p:cNvCxnSpPr>
          <p:nvPr/>
        </p:nvCxnSpPr>
        <p:spPr>
          <a:xfrm flipV="1">
            <a:off x="3557057" y="936046"/>
            <a:ext cx="0" cy="5234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52D3EAD-BDB2-861C-B635-F8D8300493BF}"/>
              </a:ext>
            </a:extLst>
          </p:cNvPr>
          <p:cNvCxnSpPr>
            <a:cxnSpLocks/>
          </p:cNvCxnSpPr>
          <p:nvPr/>
        </p:nvCxnSpPr>
        <p:spPr>
          <a:xfrm>
            <a:off x="3557057" y="936046"/>
            <a:ext cx="545193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4066A12-DFCB-1092-7CAC-5915B11D3D0E}"/>
              </a:ext>
            </a:extLst>
          </p:cNvPr>
          <p:cNvCxnSpPr>
            <a:cxnSpLocks/>
          </p:cNvCxnSpPr>
          <p:nvPr/>
        </p:nvCxnSpPr>
        <p:spPr>
          <a:xfrm flipV="1">
            <a:off x="9008990" y="936046"/>
            <a:ext cx="0" cy="71189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E893FDC-68E4-235C-07F4-D4B847B7CEAA}"/>
              </a:ext>
            </a:extLst>
          </p:cNvPr>
          <p:cNvGrpSpPr/>
          <p:nvPr/>
        </p:nvGrpSpPr>
        <p:grpSpPr>
          <a:xfrm rot="5400000">
            <a:off x="8743107" y="1573881"/>
            <a:ext cx="208671" cy="150125"/>
            <a:chOff x="4185313" y="1108364"/>
            <a:chExt cx="308755" cy="347397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F710A09-5E3C-8BD0-E358-278D4289BF3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1D309B6B-1E35-A373-C240-C4CB1152B29D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8A4A831-ADB2-010C-D1B9-37CC59CAD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2978A57-10C1-1F8C-41FE-805D2D370150}"/>
              </a:ext>
            </a:extLst>
          </p:cNvPr>
          <p:cNvCxnSpPr>
            <a:cxnSpLocks/>
          </p:cNvCxnSpPr>
          <p:nvPr/>
        </p:nvCxnSpPr>
        <p:spPr>
          <a:xfrm>
            <a:off x="8778802" y="1647939"/>
            <a:ext cx="23018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Tabla 86">
            <a:extLst>
              <a:ext uri="{FF2B5EF4-FFF2-40B4-BE49-F238E27FC236}">
                <a16:creationId xmlns:a16="http://schemas.microsoft.com/office/drawing/2014/main" id="{E853CD1F-843E-51E9-8EE7-9EFFD55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26600"/>
              </p:ext>
            </p:extLst>
          </p:nvPr>
        </p:nvGraphicFramePr>
        <p:xfrm>
          <a:off x="1978012" y="3837337"/>
          <a:ext cx="16911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145">
                  <a:extLst>
                    <a:ext uri="{9D8B030D-6E8A-4147-A177-3AD203B41FA5}">
                      <a16:colId xmlns:a16="http://schemas.microsoft.com/office/drawing/2014/main" val="75159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ProductosCarrito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9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2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Id_Producto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38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cantidad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162749"/>
                  </a:ext>
                </a:extLst>
              </a:tr>
            </a:tbl>
          </a:graphicData>
        </a:graphic>
      </p:graphicFrame>
      <p:graphicFrame>
        <p:nvGraphicFramePr>
          <p:cNvPr id="88" name="Tabla 87">
            <a:extLst>
              <a:ext uri="{FF2B5EF4-FFF2-40B4-BE49-F238E27FC236}">
                <a16:creationId xmlns:a16="http://schemas.microsoft.com/office/drawing/2014/main" id="{E9D84139-890F-A3E6-5D3A-9660E41FD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9853"/>
              </p:ext>
            </p:extLst>
          </p:nvPr>
        </p:nvGraphicFramePr>
        <p:xfrm>
          <a:off x="4032763" y="3841143"/>
          <a:ext cx="16911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145">
                  <a:extLst>
                    <a:ext uri="{9D8B030D-6E8A-4147-A177-3AD203B41FA5}">
                      <a16:colId xmlns:a16="http://schemas.microsoft.com/office/drawing/2014/main" val="75159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ProductosDeseo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9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2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Id_Producto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38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cantidad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162749"/>
                  </a:ext>
                </a:extLst>
              </a:tr>
            </a:tbl>
          </a:graphicData>
        </a:graphic>
      </p:graphicFrame>
      <p:grpSp>
        <p:nvGrpSpPr>
          <p:cNvPr id="89" name="Grupo 88">
            <a:extLst>
              <a:ext uri="{FF2B5EF4-FFF2-40B4-BE49-F238E27FC236}">
                <a16:creationId xmlns:a16="http://schemas.microsoft.com/office/drawing/2014/main" id="{B3E1E1F3-068C-FCA6-CF1E-BD95E9BF2DA0}"/>
              </a:ext>
            </a:extLst>
          </p:cNvPr>
          <p:cNvGrpSpPr/>
          <p:nvPr/>
        </p:nvGrpSpPr>
        <p:grpSpPr>
          <a:xfrm rot="5400000">
            <a:off x="5698236" y="4194123"/>
            <a:ext cx="208671" cy="150125"/>
            <a:chOff x="4185313" y="1108364"/>
            <a:chExt cx="308755" cy="347397"/>
          </a:xfrm>
        </p:grpSpPr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95FDE6CB-2F71-DB8B-A6C1-BD929C5617C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FD84D104-E60C-178C-4EAF-3D905627886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B7FF2D6-3A68-B538-A827-EF1C2344E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802F9150-EF16-7506-C307-121F7BCF6C09}"/>
              </a:ext>
            </a:extLst>
          </p:cNvPr>
          <p:cNvCxnSpPr>
            <a:cxnSpLocks/>
          </p:cNvCxnSpPr>
          <p:nvPr/>
        </p:nvCxnSpPr>
        <p:spPr>
          <a:xfrm>
            <a:off x="1508917" y="1462619"/>
            <a:ext cx="250852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09AD4B1-6A28-4C07-C9F6-E29C7DD49A7A}"/>
              </a:ext>
            </a:extLst>
          </p:cNvPr>
          <p:cNvCxnSpPr>
            <a:cxnSpLocks/>
          </p:cNvCxnSpPr>
          <p:nvPr/>
        </p:nvCxnSpPr>
        <p:spPr>
          <a:xfrm>
            <a:off x="3941845" y="1380836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05838251-7D85-4E04-6CC4-D6C2C3A16584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723908" y="4269768"/>
            <a:ext cx="398481" cy="58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812069E-A10F-DA75-C067-B7FD4B0B3522}"/>
              </a:ext>
            </a:extLst>
          </p:cNvPr>
          <p:cNvCxnSpPr>
            <a:cxnSpLocks/>
          </p:cNvCxnSpPr>
          <p:nvPr/>
        </p:nvCxnSpPr>
        <p:spPr>
          <a:xfrm flipV="1">
            <a:off x="6122389" y="1462619"/>
            <a:ext cx="0" cy="2812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upo 97">
            <a:extLst>
              <a:ext uri="{FF2B5EF4-FFF2-40B4-BE49-F238E27FC236}">
                <a16:creationId xmlns:a16="http://schemas.microsoft.com/office/drawing/2014/main" id="{96B631A7-8A9C-C5AB-4DB4-7B11B3F024E0}"/>
              </a:ext>
            </a:extLst>
          </p:cNvPr>
          <p:cNvGrpSpPr/>
          <p:nvPr/>
        </p:nvGrpSpPr>
        <p:grpSpPr>
          <a:xfrm rot="16200000">
            <a:off x="1791365" y="4199549"/>
            <a:ext cx="208671" cy="150125"/>
            <a:chOff x="4185313" y="1108364"/>
            <a:chExt cx="308755" cy="347397"/>
          </a:xfrm>
        </p:grpSpPr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B2F5313F-6264-E110-506A-AD6C0FD6C66B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276698DC-61E6-671A-D9D5-6E236725F4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B41C7A0A-83EF-AF7B-B545-A03BFBCE3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A36E552F-C9C9-8F8A-3A76-F3E33F635151}"/>
              </a:ext>
            </a:extLst>
          </p:cNvPr>
          <p:cNvCxnSpPr>
            <a:cxnSpLocks/>
          </p:cNvCxnSpPr>
          <p:nvPr/>
        </p:nvCxnSpPr>
        <p:spPr>
          <a:xfrm>
            <a:off x="1508917" y="4275614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EFF88CB4-B614-39C0-3C37-3A378855E48B}"/>
              </a:ext>
            </a:extLst>
          </p:cNvPr>
          <p:cNvCxnSpPr>
            <a:cxnSpLocks/>
          </p:cNvCxnSpPr>
          <p:nvPr/>
        </p:nvCxnSpPr>
        <p:spPr>
          <a:xfrm flipV="1">
            <a:off x="1508917" y="1462619"/>
            <a:ext cx="0" cy="2812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0927AE22-314F-C331-A612-A6CCD083C5DD}"/>
              </a:ext>
            </a:extLst>
          </p:cNvPr>
          <p:cNvCxnSpPr>
            <a:cxnSpLocks/>
          </p:cNvCxnSpPr>
          <p:nvPr/>
        </p:nvCxnSpPr>
        <p:spPr>
          <a:xfrm>
            <a:off x="5908176" y="1461617"/>
            <a:ext cx="21421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EC255C74-0554-669E-CDB0-0D85629BF578}"/>
              </a:ext>
            </a:extLst>
          </p:cNvPr>
          <p:cNvCxnSpPr>
            <a:cxnSpLocks/>
          </p:cNvCxnSpPr>
          <p:nvPr/>
        </p:nvCxnSpPr>
        <p:spPr>
          <a:xfrm>
            <a:off x="5977263" y="1373858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3F9F58FD-1BC5-4DEE-31C4-C18F4CA6DF64}"/>
              </a:ext>
            </a:extLst>
          </p:cNvPr>
          <p:cNvCxnSpPr>
            <a:cxnSpLocks/>
          </p:cNvCxnSpPr>
          <p:nvPr/>
        </p:nvCxnSpPr>
        <p:spPr>
          <a:xfrm>
            <a:off x="8778802" y="3925057"/>
            <a:ext cx="904285" cy="150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11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229</Words>
  <Application>Microsoft Office PowerPoint</Application>
  <PresentationFormat>Panorámica</PresentationFormat>
  <Paragraphs>74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Bautista Esteban</dc:creator>
  <cp:lastModifiedBy>Juan Bautista Esteban</cp:lastModifiedBy>
  <cp:revision>2</cp:revision>
  <cp:lastPrinted>2022-12-02T12:47:34Z</cp:lastPrinted>
  <dcterms:created xsi:type="dcterms:W3CDTF">2022-12-01T11:21:20Z</dcterms:created>
  <dcterms:modified xsi:type="dcterms:W3CDTF">2022-12-02T12:48:40Z</dcterms:modified>
</cp:coreProperties>
</file>