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7010400" cy="92964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87" d="100"/>
          <a:sy n="87" d="100"/>
        </p:scale>
        <p:origin x="69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A8D33A-9F7F-499E-BDB3-AAB7592A26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483BD2D-F9DB-464C-9C2B-62407348BF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DDAD604-C38F-4DDE-BFDD-4EE235E1C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21BAA-B411-4C2E-BC68-AE99621AC925}" type="datetimeFigureOut">
              <a:rPr lang="es-CO" smtClean="0"/>
              <a:t>14/02/2022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CE3CAEC-88F4-41A0-9678-37D37DFF8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CC8AE45-0D5B-4ED4-BB8B-7EA1A8C2C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41928-3422-431B-B95F-75705BE66B1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18732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0F83E3-146F-43A9-B820-561CF686A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2CE3639-A5E6-44C5-A161-EF77D2EF61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23C28FE-E01B-4A40-9B29-60C7B3BF1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21BAA-B411-4C2E-BC68-AE99621AC925}" type="datetimeFigureOut">
              <a:rPr lang="es-CO" smtClean="0"/>
              <a:t>14/02/2022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146DB06-EE22-43B7-AE77-F1F52F7B7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2A1D288-40DA-425C-AEFF-45E153363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41928-3422-431B-B95F-75705BE66B1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83205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B06BF7A-3474-4C39-B684-4DF1F3828E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CA1C30B-5615-4E5F-BAA8-794A46EB2C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561143E-F281-4B59-817F-1CBA70820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21BAA-B411-4C2E-BC68-AE99621AC925}" type="datetimeFigureOut">
              <a:rPr lang="es-CO" smtClean="0"/>
              <a:t>14/02/2022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A46C678-6AEA-4443-A898-C8E46F813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EBA1769-7F94-4C80-86F1-C0E724D4A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41928-3422-431B-B95F-75705BE66B1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32516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DEC1B6-F9F8-400F-9EA5-8480713F9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EA01434-C669-4676-B203-D60A4934E6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5BCCED6-EC1E-4783-802E-4DD5E07CE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21BAA-B411-4C2E-BC68-AE99621AC925}" type="datetimeFigureOut">
              <a:rPr lang="es-CO" smtClean="0"/>
              <a:t>14/02/2022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D70B3AB-8AF5-4BE0-8141-5C449C579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542E76E-932D-4E24-8574-870674C12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41928-3422-431B-B95F-75705BE66B1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90586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CF6616-ABA4-48D4-9C1E-619286DE0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ABA1165-A5A3-4B6A-A68D-6300D11235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D74CF93-02E4-4D99-AF43-89A6D1B29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21BAA-B411-4C2E-BC68-AE99621AC925}" type="datetimeFigureOut">
              <a:rPr lang="es-CO" smtClean="0"/>
              <a:t>14/02/2022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F471860-B169-41BE-A3F2-9712B8579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0B464CB-09F4-452A-85AB-C05FBFE4A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41928-3422-431B-B95F-75705BE66B1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11385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6F0052-1CF6-4A64-A8E1-4919A50EC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F63FCD1-1108-4A58-A4E5-39B018EB3C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0EDAD22-E1B7-428A-8C71-1065648D5C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85DD76E-C6E4-4299-A8E6-24F6D54F2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21BAA-B411-4C2E-BC68-AE99621AC925}" type="datetimeFigureOut">
              <a:rPr lang="es-CO" smtClean="0"/>
              <a:t>14/02/2022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9384743-A721-4D96-98B1-2FDFDA439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766ED96-CDDB-41B7-9A94-C0E661962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41928-3422-431B-B95F-75705BE66B1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16743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6F1C1A-DF7C-4B99-A4A2-83E59D599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5C58BB2-1EF0-4799-8EF5-8EBA9C9064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9E52360-359F-42AC-874A-F2EF912DCC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5113C86-CA33-43A5-9C34-22F876761C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DE8DEE3-DDA6-436D-818F-D5BEC3607A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E5096C8-F342-4C11-92D3-2D55069AA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21BAA-B411-4C2E-BC68-AE99621AC925}" type="datetimeFigureOut">
              <a:rPr lang="es-CO" smtClean="0"/>
              <a:t>14/02/2022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6B4EB55-AF4C-4A02-A0C3-F94FBEF3D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7DF29ED-3CD2-4405-9565-19D327A18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41928-3422-431B-B95F-75705BE66B1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79972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C5AB5E-7245-4C80-957A-B05C01038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B78A06B-7F0F-4567-AE5D-9D784DD3E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21BAA-B411-4C2E-BC68-AE99621AC925}" type="datetimeFigureOut">
              <a:rPr lang="es-CO" smtClean="0"/>
              <a:t>14/02/2022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01F143A-D092-4B24-B2C4-17A2EB03F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F4B4C6F-4F45-4DD1-BE95-FFB8C2BA2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41928-3422-431B-B95F-75705BE66B1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077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5C2ABA5-9445-4571-87BD-28C0DA12E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21BAA-B411-4C2E-BC68-AE99621AC925}" type="datetimeFigureOut">
              <a:rPr lang="es-CO" smtClean="0"/>
              <a:t>14/02/2022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FDAD14C-6701-4176-888A-F313776FE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62CD079-4959-4C2F-A236-A5DCD5660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41928-3422-431B-B95F-75705BE66B1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81529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4DDDFB-F4A8-41DA-861A-2FB0779C3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CFA529E-EF1B-4981-80CB-57A352939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58747A6-022F-4EC0-B85E-042BCC5109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7D7FB9B-88B5-419A-B85C-A1D833257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21BAA-B411-4C2E-BC68-AE99621AC925}" type="datetimeFigureOut">
              <a:rPr lang="es-CO" smtClean="0"/>
              <a:t>14/02/2022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58FADCE-89F5-4ED7-AF87-EC6A8A6FC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6F19BBC-2FA6-4EA6-9B92-73B5F8C46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41928-3422-431B-B95F-75705BE66B1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19412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3C4845-22ED-4C98-8414-4000C83C5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0EB8AD3-32C6-49B3-9E60-A0A59FD167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BD5615D-CE8B-442B-A881-A9DB93E317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B84651B-EBBB-4C07-81CE-662588931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21BAA-B411-4C2E-BC68-AE99621AC925}" type="datetimeFigureOut">
              <a:rPr lang="es-CO" smtClean="0"/>
              <a:t>14/02/2022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F0B9590-D257-47D3-9D4C-445C37AA1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7BB3DE1-D17E-40E3-AFE6-334584E52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41928-3422-431B-B95F-75705BE66B1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93895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F7AD912-6312-40BA-B44E-B5318787C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C7D311D-E881-4B37-B181-C19D86A91D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3AA5C69-E742-4364-AE4E-2B31B64CD8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021BAA-B411-4C2E-BC68-AE99621AC925}" type="datetimeFigureOut">
              <a:rPr lang="es-CO" smtClean="0"/>
              <a:t>14/02/2022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086ECFB-15DC-4BE0-A8C2-A8C198077B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61B027A-BF95-48CD-ACE2-58449CA93E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441928-3422-431B-B95F-75705BE66B1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1620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gif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F5C5F3A9-51DC-432F-B8D9-F4854EAD4F7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874" t="20241" r="18313" b="16466"/>
          <a:stretch/>
        </p:blipFill>
        <p:spPr>
          <a:xfrm>
            <a:off x="440675" y="184073"/>
            <a:ext cx="6929610" cy="6489853"/>
          </a:xfrm>
          <a:prstGeom prst="rect">
            <a:avLst/>
          </a:prstGeom>
        </p:spPr>
      </p:pic>
      <p:sp>
        <p:nvSpPr>
          <p:cNvPr id="7" name="AutoShape 12" descr="Cómo llamar a una ambulancia (con imágenes) - wikiHow">
            <a:extLst>
              <a:ext uri="{FF2B5EF4-FFF2-40B4-BE49-F238E27FC236}">
                <a16:creationId xmlns:a16="http://schemas.microsoft.com/office/drawing/2014/main" id="{D3427834-704B-49A7-8A90-BE6C7F1765A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FCFBFEEB-3F2A-4D09-86BE-FCE70D8CF759}"/>
              </a:ext>
            </a:extLst>
          </p:cNvPr>
          <p:cNvSpPr txBox="1"/>
          <p:nvPr/>
        </p:nvSpPr>
        <p:spPr>
          <a:xfrm>
            <a:off x="7370285" y="744093"/>
            <a:ext cx="428831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MX" dirty="0"/>
              <a:t>La empresa se apoya en la brigada para prevenir la ocurrencia de las emergencias posibles. Es decir, es el grupo humano que monitorea el ambiente de trabajo permanentemente e identifica cuando algo está por fuera de las condiciones esperadas, notifica las fallas y motiva la corrección de la situación.</a:t>
            </a:r>
            <a:endParaRPr lang="es-CO" dirty="0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D5648ED6-8CDC-4211-8EDC-90D692B26574}"/>
              </a:ext>
            </a:extLst>
          </p:cNvPr>
          <p:cNvSpPr txBox="1"/>
          <p:nvPr/>
        </p:nvSpPr>
        <p:spPr>
          <a:xfrm>
            <a:off x="7514421" y="3276600"/>
            <a:ext cx="3921087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MX" dirty="0"/>
              <a:t>Este grupo se debe entrenar técnicamente para prestar primeros auxilios, controlar el incendio en caso de que se dé y coordinar la evacuación primordialmente para defender la integridad de los trabajadores , la conservación de máquinas y materias primas y otros bienes, de manera que se tengan las menores pérdidas posibles</a:t>
            </a:r>
            <a:endParaRPr lang="es-CO" dirty="0"/>
          </a:p>
        </p:txBody>
      </p:sp>
      <p:sp>
        <p:nvSpPr>
          <p:cNvPr id="11" name="Flecha: a la izquierda y derecha 10">
            <a:extLst>
              <a:ext uri="{FF2B5EF4-FFF2-40B4-BE49-F238E27FC236}">
                <a16:creationId xmlns:a16="http://schemas.microsoft.com/office/drawing/2014/main" id="{51E397F4-3027-437B-A708-5B7AC549055D}"/>
              </a:ext>
            </a:extLst>
          </p:cNvPr>
          <p:cNvSpPr/>
          <p:nvPr/>
        </p:nvSpPr>
        <p:spPr>
          <a:xfrm>
            <a:off x="5034708" y="2731087"/>
            <a:ext cx="2479713" cy="88135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solidFill>
                  <a:srgbClr val="FF0000"/>
                </a:solidFill>
              </a:rPr>
              <a:t>ES POR ESTO QUE:</a:t>
            </a:r>
            <a:endParaRPr lang="es-CO" b="1" dirty="0">
              <a:solidFill>
                <a:srgbClr val="FF0000"/>
              </a:solidFill>
            </a:endParaRP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F643708D-6D99-4A35-B760-CD19B60BBF04}"/>
              </a:ext>
            </a:extLst>
          </p:cNvPr>
          <p:cNvSpPr/>
          <p:nvPr/>
        </p:nvSpPr>
        <p:spPr>
          <a:xfrm>
            <a:off x="3899971" y="220873"/>
            <a:ext cx="361445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CONVOCATORIA</a:t>
            </a:r>
            <a:endParaRPr lang="es-ES" sz="28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089651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F462C834-1B9E-4139-B91C-A9F327F2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2603" t="77873" r="10065" b="7068"/>
          <a:stretch/>
        </p:blipFill>
        <p:spPr>
          <a:xfrm>
            <a:off x="9931688" y="5809192"/>
            <a:ext cx="2113077" cy="99601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1594C482-3A09-4727-82F9-68A8A27A661A}"/>
              </a:ext>
            </a:extLst>
          </p:cNvPr>
          <p:cNvSpPr txBox="1"/>
          <p:nvPr/>
        </p:nvSpPr>
        <p:spPr>
          <a:xfrm>
            <a:off x="342543" y="2432220"/>
            <a:ext cx="3843867" cy="30634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  <a:defRPr/>
            </a:pPr>
            <a:r>
              <a:rPr lang="es-CO" b="1" dirty="0">
                <a:latin typeface="Arial" pitchFamily="34" charset="0"/>
                <a:cs typeface="Arial" pitchFamily="34" charset="0"/>
              </a:rPr>
              <a:t>QUE SON</a:t>
            </a:r>
            <a:r>
              <a:rPr lang="es-CO" dirty="0">
                <a:latin typeface="Arial" pitchFamily="34" charset="0"/>
                <a:cs typeface="Arial" pitchFamily="34" charset="0"/>
              </a:rPr>
              <a:t>: Las </a:t>
            </a:r>
            <a:r>
              <a:rPr lang="es-CO" sz="1600" u="sng" dirty="0">
                <a:latin typeface="Arial" pitchFamily="34" charset="0"/>
                <a:ea typeface="Calibri"/>
                <a:cs typeface="Arial" pitchFamily="34" charset="0"/>
              </a:rPr>
              <a:t>brigadas son grupos </a:t>
            </a:r>
            <a:r>
              <a:rPr lang="es-CO" sz="1600" dirty="0">
                <a:latin typeface="Arial" pitchFamily="34" charset="0"/>
                <a:ea typeface="Calibri"/>
                <a:cs typeface="Arial" pitchFamily="34" charset="0"/>
              </a:rPr>
              <a:t>de personas organizadas y capacitadas para emergencias, serán responsables de combatirlas  de manera preventiva o ante eventualidades de un alto riesgo, emergencia, siniestro o desastre y cuya función está orientada a salvaguardar a las personas, sus  bienes, y el entorno de los mismos.</a:t>
            </a:r>
          </a:p>
          <a:p>
            <a:pPr>
              <a:lnSpc>
                <a:spcPct val="115000"/>
              </a:lnSpc>
              <a:spcAft>
                <a:spcPts val="1000"/>
              </a:spcAft>
              <a:defRPr/>
            </a:pPr>
            <a:endParaRPr lang="es-CO" sz="1600" b="1" dirty="0">
              <a:latin typeface="Arial" pitchFamily="34" charset="0"/>
              <a:ea typeface="Calibri"/>
              <a:cs typeface="Arial" pitchFamily="34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106FC12-6FFB-4BE3-9082-294E786841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9461" y="345782"/>
            <a:ext cx="1005927" cy="1066892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77B4F3C9-8512-42E0-8618-18271FC5EA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50515" y="234043"/>
            <a:ext cx="1012024" cy="1079086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42B6A65F-A9DD-43B4-8D3D-394317874A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23591" y="517228"/>
            <a:ext cx="2896004" cy="724001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A8A5F4B1-BB28-4AFA-B53B-D72F93904877}"/>
              </a:ext>
            </a:extLst>
          </p:cNvPr>
          <p:cNvSpPr txBox="1"/>
          <p:nvPr/>
        </p:nvSpPr>
        <p:spPr>
          <a:xfrm>
            <a:off x="9541166" y="2056550"/>
            <a:ext cx="2439081" cy="16471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  <a:defRPr/>
            </a:pPr>
            <a:r>
              <a:rPr lang="es-CO" sz="1800" b="1" dirty="0">
                <a:latin typeface="Arial" pitchFamily="34" charset="0"/>
                <a:ea typeface="Calibri"/>
                <a:cs typeface="Arial" pitchFamily="34" charset="0"/>
              </a:rPr>
              <a:t>SÉ BRIGADISTA:</a:t>
            </a:r>
          </a:p>
          <a:p>
            <a:pPr marL="171450" indent="-171450"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es-CO" sz="1800" dirty="0">
                <a:latin typeface="Arial" pitchFamily="34" charset="0"/>
                <a:ea typeface="Calibri"/>
                <a:cs typeface="Arial" pitchFamily="34" charset="0"/>
              </a:rPr>
              <a:t>Primeros auxilios.</a:t>
            </a:r>
          </a:p>
          <a:p>
            <a:pPr marL="171450" indent="-171450"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es-CO" sz="1800" dirty="0">
                <a:latin typeface="Arial" pitchFamily="34" charset="0"/>
                <a:ea typeface="Calibri"/>
                <a:cs typeface="Arial" pitchFamily="34" charset="0"/>
              </a:rPr>
              <a:t>Evacuación y Rescate</a:t>
            </a:r>
          </a:p>
          <a:p>
            <a:pPr marL="171450" indent="-171450"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es-CO" sz="1800" dirty="0">
                <a:latin typeface="Arial" pitchFamily="34" charset="0"/>
                <a:ea typeface="Calibri"/>
                <a:cs typeface="Arial" pitchFamily="34" charset="0"/>
              </a:rPr>
              <a:t>Contraincendios.</a:t>
            </a:r>
            <a:endParaRPr lang="es-CO" sz="1800" dirty="0"/>
          </a:p>
        </p:txBody>
      </p:sp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CDB334A1-9722-4882-BC6C-0A16E6744B65}"/>
              </a:ext>
            </a:extLst>
          </p:cNvPr>
          <p:cNvSpPr/>
          <p:nvPr/>
        </p:nvSpPr>
        <p:spPr>
          <a:xfrm>
            <a:off x="1827056" y="4777469"/>
            <a:ext cx="2145030" cy="19983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pic>
        <p:nvPicPr>
          <p:cNvPr id="19" name="Picture 2" descr="Pin de andrea en Gifs | Bomberos, Imagenes animadas, Gifs">
            <a:extLst>
              <a:ext uri="{FF2B5EF4-FFF2-40B4-BE49-F238E27FC236}">
                <a16:creationId xmlns:a16="http://schemas.microsoft.com/office/drawing/2014/main" id="{552A46E4-BA0F-4F33-B588-9F4E57C4C1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7299" y="4810864"/>
            <a:ext cx="2307752" cy="2120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ángulo 19">
            <a:extLst>
              <a:ext uri="{FF2B5EF4-FFF2-40B4-BE49-F238E27FC236}">
                <a16:creationId xmlns:a16="http://schemas.microsoft.com/office/drawing/2014/main" id="{C018165B-EF52-4A54-BE3E-7F1CB91DF563}"/>
              </a:ext>
            </a:extLst>
          </p:cNvPr>
          <p:cNvSpPr/>
          <p:nvPr/>
        </p:nvSpPr>
        <p:spPr>
          <a:xfrm>
            <a:off x="9176265" y="3586338"/>
            <a:ext cx="2868500" cy="7002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  <a:highlight>
                  <a:srgbClr val="00FF00"/>
                </a:highlight>
              </a:rPr>
              <a:t>INSCRIPCIONES ABIERTAS </a:t>
            </a:r>
            <a:endParaRPr lang="es-CO" dirty="0">
              <a:solidFill>
                <a:schemeClr val="tx1"/>
              </a:solidFill>
              <a:highlight>
                <a:srgbClr val="00FF00"/>
              </a:highlight>
            </a:endParaRPr>
          </a:p>
        </p:txBody>
      </p:sp>
      <p:sp>
        <p:nvSpPr>
          <p:cNvPr id="18" name="Flecha: arriba y abajo 17">
            <a:extLst>
              <a:ext uri="{FF2B5EF4-FFF2-40B4-BE49-F238E27FC236}">
                <a16:creationId xmlns:a16="http://schemas.microsoft.com/office/drawing/2014/main" id="{E71CD58F-EBDF-436D-9EB5-6960D6B9131C}"/>
              </a:ext>
            </a:extLst>
          </p:cNvPr>
          <p:cNvSpPr/>
          <p:nvPr/>
        </p:nvSpPr>
        <p:spPr>
          <a:xfrm>
            <a:off x="10514701" y="4169267"/>
            <a:ext cx="708660" cy="750083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EN</a:t>
            </a:r>
            <a:endParaRPr lang="es-CO" dirty="0"/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FE3717F2-8CCD-409B-9C1E-D61167A5D51C}"/>
              </a:ext>
            </a:extLst>
          </p:cNvPr>
          <p:cNvSpPr/>
          <p:nvPr/>
        </p:nvSpPr>
        <p:spPr>
          <a:xfrm>
            <a:off x="9316248" y="4919350"/>
            <a:ext cx="2922962" cy="9095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rgbClr val="FF0000"/>
                </a:solidFill>
              </a:rPr>
              <a:t>RECURSOS HUMANOS</a:t>
            </a:r>
          </a:p>
          <a:p>
            <a:pPr algn="ctr"/>
            <a:r>
              <a:rPr lang="es-MX" dirty="0">
                <a:solidFill>
                  <a:srgbClr val="FF0000"/>
                </a:solidFill>
              </a:rPr>
              <a:t>SEGURIDAD Y SALUD EN EL TRABAJO</a:t>
            </a:r>
            <a:endParaRPr lang="es-CO" dirty="0">
              <a:solidFill>
                <a:srgbClr val="FF0000"/>
              </a:solidFill>
            </a:endParaRP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4F8E1A6B-E669-4CBF-8F70-28535BE7603B}"/>
              </a:ext>
            </a:extLst>
          </p:cNvPr>
          <p:cNvSpPr/>
          <p:nvPr/>
        </p:nvSpPr>
        <p:spPr>
          <a:xfrm>
            <a:off x="5075819" y="1356290"/>
            <a:ext cx="6301277" cy="7002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b="1" dirty="0">
                <a:solidFill>
                  <a:srgbClr val="00B050"/>
                </a:solidFill>
              </a:rPr>
              <a:t>Fecha:  Desde el 16  al 28 de Febrero del 2022</a:t>
            </a:r>
            <a:endParaRPr lang="es-CO" sz="2400" b="1" dirty="0">
              <a:solidFill>
                <a:srgbClr val="00B050"/>
              </a:solidFill>
            </a:endParaRP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1ECFE61B-C1BC-4D76-93DA-2C97D9338611}"/>
              </a:ext>
            </a:extLst>
          </p:cNvPr>
          <p:cNvSpPr/>
          <p:nvPr/>
        </p:nvSpPr>
        <p:spPr>
          <a:xfrm>
            <a:off x="981328" y="1533330"/>
            <a:ext cx="260597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CONVOCATORIA</a:t>
            </a:r>
            <a:endParaRPr lang="es-ES" sz="28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FF6ACE4A-1FD3-4857-AF0F-3339AF63868B}"/>
              </a:ext>
            </a:extLst>
          </p:cNvPr>
          <p:cNvSpPr/>
          <p:nvPr/>
        </p:nvSpPr>
        <p:spPr>
          <a:xfrm>
            <a:off x="211753" y="1934714"/>
            <a:ext cx="4483409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QUIERES SER BRIGADISTA ? </a:t>
            </a:r>
            <a:endParaRPr lang="es-ES" sz="28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B9EAEE10-1943-4967-8218-C998EEC54A00}"/>
              </a:ext>
            </a:extLst>
          </p:cNvPr>
          <p:cNvSpPr txBox="1"/>
          <p:nvPr/>
        </p:nvSpPr>
        <p:spPr>
          <a:xfrm>
            <a:off x="4689515" y="2149019"/>
            <a:ext cx="5305666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500" b="1" dirty="0">
                <a:latin typeface="Arial" panose="020B0604020202020204" pitchFamily="34" charset="0"/>
                <a:cs typeface="Arial" panose="020B0604020202020204" pitchFamily="34" charset="0"/>
              </a:rPr>
              <a:t>PERFIL DEL BRIGADISTA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MX" sz="1500" dirty="0">
                <a:latin typeface="Arial" panose="020B0604020202020204" pitchFamily="34" charset="0"/>
                <a:cs typeface="Arial" panose="020B0604020202020204" pitchFamily="34" charset="0"/>
              </a:rPr>
              <a:t>Tener permanencia dentro de la empresa.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MX" sz="1500" dirty="0">
                <a:latin typeface="Arial" panose="020B0604020202020204" pitchFamily="34" charset="0"/>
                <a:cs typeface="Arial" panose="020B0604020202020204" pitchFamily="34" charset="0"/>
              </a:rPr>
              <a:t> Saludable físicamente apto para labores de emergencia.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MX" sz="1500" dirty="0">
                <a:latin typeface="Arial" panose="020B0604020202020204" pitchFamily="34" charset="0"/>
                <a:cs typeface="Arial" panose="020B0604020202020204" pitchFamily="34" charset="0"/>
              </a:rPr>
              <a:t>Tranquilo, sensato.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MX" sz="1500" dirty="0">
                <a:latin typeface="Arial" panose="020B0604020202020204" pitchFamily="34" charset="0"/>
                <a:cs typeface="Arial" panose="020B0604020202020204" pitchFamily="34" charset="0"/>
              </a:rPr>
              <a:t>Excelente desempeño laboral.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MX" sz="1500" dirty="0">
                <a:latin typeface="Arial" panose="020B0604020202020204" pitchFamily="34" charset="0"/>
                <a:cs typeface="Arial" panose="020B0604020202020204" pitchFamily="34" charset="0"/>
              </a:rPr>
              <a:t>Debe ser mayor de edad.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MX" sz="1500" dirty="0">
                <a:latin typeface="Arial" panose="020B0604020202020204" pitchFamily="34" charset="0"/>
                <a:cs typeface="Arial" panose="020B0604020202020204" pitchFamily="34" charset="0"/>
              </a:rPr>
              <a:t>No mayor a 60 años.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MX" sz="1500" dirty="0">
                <a:latin typeface="Arial" panose="020B0604020202020204" pitchFamily="34" charset="0"/>
                <a:cs typeface="Arial" panose="020B0604020202020204" pitchFamily="34" charset="0"/>
              </a:rPr>
              <a:t>Estar en adecuado estado físico y mental.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MX" sz="1500" dirty="0">
                <a:latin typeface="Arial" panose="020B0604020202020204" pitchFamily="34" charset="0"/>
                <a:cs typeface="Arial" panose="020B0604020202020204" pitchFamily="34" charset="0"/>
              </a:rPr>
              <a:t>Conocer la empresa y sus procesos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MX" sz="1500" dirty="0">
                <a:latin typeface="Arial" panose="020B0604020202020204" pitchFamily="34" charset="0"/>
                <a:cs typeface="Arial" panose="020B0604020202020204" pitchFamily="34" charset="0"/>
              </a:rPr>
              <a:t>Disciplina, responsabilidad y compromiso con la empresa.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MX" sz="1500" dirty="0">
                <a:latin typeface="Arial" panose="020B0604020202020204" pitchFamily="34" charset="0"/>
                <a:cs typeface="Arial" panose="020B0604020202020204" pitchFamily="34" charset="0"/>
              </a:rPr>
              <a:t>Personas dinámicas, serenas y fuertes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MX" sz="1500" dirty="0">
                <a:latin typeface="Arial" panose="020B0604020202020204" pitchFamily="34" charset="0"/>
                <a:cs typeface="Arial" panose="020B0604020202020204" pitchFamily="34" charset="0"/>
              </a:rPr>
              <a:t>Poseer liderazgo que permita la participación y creatividad de otros integrantes.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MX" sz="1500" dirty="0">
                <a:latin typeface="Arial" panose="020B0604020202020204" pitchFamily="34" charset="0"/>
                <a:cs typeface="Arial" panose="020B0604020202020204" pitchFamily="34" charset="0"/>
              </a:rPr>
              <a:t>Buenas relaciones personales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MX" sz="1500" dirty="0">
                <a:latin typeface="Arial" panose="020B0604020202020204" pitchFamily="34" charset="0"/>
                <a:cs typeface="Arial" panose="020B0604020202020204" pitchFamily="34" charset="0"/>
              </a:rPr>
              <a:t>Disposición para trabajar en equipo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MX" sz="1500" dirty="0">
                <a:latin typeface="Arial" panose="020B0604020202020204" pitchFamily="34" charset="0"/>
                <a:cs typeface="Arial" panose="020B0604020202020204" pitchFamily="34" charset="0"/>
              </a:rPr>
              <a:t>Disposición y voluntad para trabajar en este tipo de actividad.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MX" sz="1500" dirty="0">
                <a:latin typeface="Arial" panose="020B0604020202020204" pitchFamily="34" charset="0"/>
                <a:cs typeface="Arial" panose="020B0604020202020204" pitchFamily="34" charset="0"/>
              </a:rPr>
              <a:t>Disposición para jornadas de formación y entrenamiento</a:t>
            </a:r>
            <a:endParaRPr lang="es-CO" sz="1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630803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312</Words>
  <Application>Microsoft Office PowerPoint</Application>
  <PresentationFormat>Panorámica</PresentationFormat>
  <Paragraphs>32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Wingdings</vt:lpstr>
      <vt:lpstr>Tema de Office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Monica Betancur</dc:creator>
  <cp:lastModifiedBy>Monica Betancur</cp:lastModifiedBy>
  <cp:revision>6</cp:revision>
  <cp:lastPrinted>2022-02-14T22:33:39Z</cp:lastPrinted>
  <dcterms:created xsi:type="dcterms:W3CDTF">2022-02-14T19:59:10Z</dcterms:created>
  <dcterms:modified xsi:type="dcterms:W3CDTF">2022-02-14T22:36:35Z</dcterms:modified>
</cp:coreProperties>
</file>