
<file path=[Content_Types].xml><?xml version="1.0" encoding="utf-8"?>
<Types xmlns="http://schemas.openxmlformats.org/package/2006/content-types">
  <Default Extension="png" ContentType="image/png"/>
  <Default Extension="webp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13721" b="13452"/>
          <a:stretch/>
        </p:blipFill>
        <p:spPr>
          <a:xfrm>
            <a:off x="3779819" y="3371"/>
            <a:ext cx="7837335" cy="57677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4970" y="-690019"/>
            <a:ext cx="8915399" cy="2262781"/>
          </a:xfrm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bg1"/>
                </a:solidFill>
                <a:latin typeface="Microsoft PhagsPa" panose="020B0502040204020203" pitchFamily="34" charset="0"/>
              </a:rPr>
              <a:t>Grupo: </a:t>
            </a:r>
            <a:endParaRPr lang="es-AR" sz="66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97945" y="5739619"/>
            <a:ext cx="8719209" cy="1329397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Microsoft PhagsPa" panose="020B0502040204020203" pitchFamily="34" charset="0"/>
              </a:rPr>
              <a:t>Integrantes: </a:t>
            </a:r>
            <a:r>
              <a:rPr lang="es-ES" sz="2400" dirty="0" smtClean="0">
                <a:solidFill>
                  <a:schemeClr val="bg1"/>
                </a:solidFill>
                <a:latin typeface="Microsoft PhagsPa" panose="020B0502040204020203" pitchFamily="34" charset="0"/>
              </a:rPr>
              <a:t>Juan Belich, Sol Bilyk, Lucia Graffo, Lautaro Ravanal, Micaela Reartes, Arturo Riera</a:t>
            </a:r>
            <a:r>
              <a:rPr lang="es-ES" sz="2400" dirty="0" smtClean="0">
                <a:latin typeface="Microsoft PhagsPa" panose="020B0502040204020203" pitchFamily="34" charset="0"/>
              </a:rPr>
              <a:t>.</a:t>
            </a:r>
            <a:endParaRPr lang="es-AR" sz="2400" dirty="0">
              <a:latin typeface="Microsoft PhagsPa" panose="020B0502040204020203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739513" y="4237045"/>
            <a:ext cx="3313156" cy="13104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solidFill>
                  <a:schemeClr val="bg1"/>
                </a:solidFill>
                <a:latin typeface="Microsoft PhagsPa" panose="020B0502040204020203" pitchFamily="34" charset="0"/>
              </a:rPr>
              <a:t>Tecnicatura Universitaria en Programación – U.T.N San Rafael, Mendoza.</a:t>
            </a:r>
          </a:p>
          <a:p>
            <a:endParaRPr lang="es-AR" sz="2400" dirty="0"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3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1375" y="224866"/>
            <a:ext cx="9933389" cy="1913028"/>
          </a:xfrm>
        </p:spPr>
        <p:txBody>
          <a:bodyPr>
            <a:normAutofit fontScale="90000"/>
          </a:bodyPr>
          <a:lstStyle/>
          <a:p>
            <a:pPr algn="just"/>
            <a:r>
              <a:rPr lang="es-AR" sz="2800" dirty="0">
                <a:solidFill>
                  <a:schemeClr val="bg1"/>
                </a:solidFill>
              </a:rPr>
              <a:t>Para realizar este proyecto utilizamos el programa de </a:t>
            </a:r>
            <a:r>
              <a:rPr lang="es-AR" sz="2800" dirty="0" smtClean="0">
                <a:solidFill>
                  <a:schemeClr val="bg1"/>
                </a:solidFill>
              </a:rPr>
              <a:t>PSeInt, </a:t>
            </a:r>
            <a:r>
              <a:rPr lang="es-AR" sz="2800" dirty="0">
                <a:solidFill>
                  <a:schemeClr val="bg1"/>
                </a:solidFill>
              </a:rPr>
              <a:t>que es una herramienta </a:t>
            </a:r>
            <a:r>
              <a:rPr lang="es-AR" sz="2800" dirty="0" smtClean="0">
                <a:solidFill>
                  <a:schemeClr val="bg1"/>
                </a:solidFill>
              </a:rPr>
              <a:t>utilizada </a:t>
            </a:r>
            <a:r>
              <a:rPr lang="es-AR" sz="2800" dirty="0">
                <a:solidFill>
                  <a:schemeClr val="bg1"/>
                </a:solidFill>
              </a:rPr>
              <a:t>principalmente por estudiantes para aprender los fundamentos de la programación y el desarrollo de la </a:t>
            </a:r>
            <a:r>
              <a:rPr lang="es-AR" sz="2800" dirty="0" smtClean="0">
                <a:solidFill>
                  <a:schemeClr val="bg1"/>
                </a:solidFill>
              </a:rPr>
              <a:t>lógica.</a:t>
            </a:r>
            <a:r>
              <a:rPr lang="es-AR" dirty="0">
                <a:solidFill>
                  <a:schemeClr val="bg1"/>
                </a:solidFill>
              </a:rPr>
              <a:t/>
            </a:r>
            <a:br>
              <a:rPr lang="es-AR" dirty="0">
                <a:solidFill>
                  <a:schemeClr val="bg1"/>
                </a:solidFill>
              </a:rPr>
            </a:b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01" y="2561242"/>
            <a:ext cx="2919147" cy="2860764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44311" y="2788195"/>
            <a:ext cx="3260500" cy="868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ES" sz="2800" dirty="0" smtClean="0">
                <a:solidFill>
                  <a:schemeClr val="bg1"/>
                </a:solidFill>
              </a:rPr>
              <a:t>Pseudocódigo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5743" y="3761797"/>
            <a:ext cx="3260500" cy="868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ES" sz="2800" dirty="0" smtClean="0">
                <a:solidFill>
                  <a:schemeClr val="bg1"/>
                </a:solidFill>
              </a:rPr>
              <a:t>Español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258319" y="2380513"/>
            <a:ext cx="3260500" cy="868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ES" sz="2800" dirty="0" smtClean="0">
                <a:solidFill>
                  <a:schemeClr val="bg1"/>
                </a:solidFill>
              </a:rPr>
              <a:t>Modo estricto.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382045" y="3718260"/>
            <a:ext cx="3260500" cy="868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>
                <a:solidFill>
                  <a:schemeClr val="bg1"/>
                </a:solidFill>
              </a:rPr>
              <a:t>Herramientas de edición.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009883" y="5890911"/>
            <a:ext cx="3260500" cy="868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ES" sz="2800" dirty="0" smtClean="0">
                <a:solidFill>
                  <a:schemeClr val="bg1"/>
                </a:solidFill>
              </a:rPr>
              <a:t>Palabras reservadas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16506" y="4851888"/>
            <a:ext cx="3260500" cy="868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>
                <a:solidFill>
                  <a:schemeClr val="bg1"/>
                </a:solidFill>
              </a:rPr>
              <a:t>Listado de funciones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274561" y="6078665"/>
            <a:ext cx="3260500" cy="868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ES" sz="2800" dirty="0" smtClean="0">
                <a:solidFill>
                  <a:schemeClr val="bg1"/>
                </a:solidFill>
              </a:rPr>
              <a:t>Autocompletado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457128" y="3393240"/>
            <a:ext cx="3260500" cy="868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ES" sz="2800" dirty="0" smtClean="0">
                <a:solidFill>
                  <a:schemeClr val="bg1"/>
                </a:solidFill>
              </a:rPr>
              <a:t>Modo estricto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8635286" y="5209823"/>
            <a:ext cx="3260500" cy="868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>
                <a:solidFill>
                  <a:schemeClr val="bg1"/>
                </a:solidFill>
              </a:rPr>
              <a:t>Operadores y variables</a:t>
            </a:r>
            <a:endParaRPr lang="es-AR" sz="2800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H="1" flipV="1">
            <a:off x="3374266" y="3039414"/>
            <a:ext cx="1013503" cy="64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2434117" y="4087422"/>
            <a:ext cx="1977111" cy="108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2987899" y="4988574"/>
            <a:ext cx="1461302" cy="221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4387769" y="5495900"/>
            <a:ext cx="428930" cy="581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6669070" y="5463101"/>
            <a:ext cx="242336" cy="362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7368348" y="4919373"/>
            <a:ext cx="1088780" cy="449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endCxn id="8" idx="1"/>
          </p:cNvCxnSpPr>
          <p:nvPr/>
        </p:nvCxnSpPr>
        <p:spPr>
          <a:xfrm>
            <a:off x="7389150" y="4095887"/>
            <a:ext cx="992895" cy="5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7373458" y="2830662"/>
            <a:ext cx="727353" cy="294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1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96980" y="237743"/>
            <a:ext cx="10122795" cy="1731731"/>
          </a:xfrm>
        </p:spPr>
        <p:txBody>
          <a:bodyPr>
            <a:normAutofit/>
          </a:bodyPr>
          <a:lstStyle/>
          <a:p>
            <a:pPr algn="just"/>
            <a:r>
              <a:rPr lang="es-AR" sz="2400" dirty="0">
                <a:solidFill>
                  <a:schemeClr val="bg1"/>
                </a:solidFill>
              </a:rPr>
              <a:t>Otra característica a destacar de </a:t>
            </a:r>
            <a:r>
              <a:rPr lang="es-AR" sz="2400" dirty="0" smtClean="0">
                <a:solidFill>
                  <a:schemeClr val="bg1"/>
                </a:solidFill>
              </a:rPr>
              <a:t>PSeInt </a:t>
            </a:r>
            <a:r>
              <a:rPr lang="es-AR" sz="2400" dirty="0">
                <a:solidFill>
                  <a:schemeClr val="bg1"/>
                </a:solidFill>
              </a:rPr>
              <a:t>es que los pseudocódigos que se emplean para escribir los algoritmos pueden transformarse en un diagrama de flujo, facilitando así la tarea de analizarlos y comprenderlos mucho mejor desde un punto de vista gráfico. </a:t>
            </a:r>
            <a:endParaRPr lang="es-AR" sz="2400" dirty="0">
              <a:solidFill>
                <a:schemeClr val="bg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2856298" y="1968480"/>
            <a:ext cx="3992732" cy="576262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Diagrama de Flujo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>
          <a:xfrm>
            <a:off x="7854358" y="1968480"/>
            <a:ext cx="3607839" cy="90628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Diagrama                     Nassi-Schneiderman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91" y="3013655"/>
            <a:ext cx="4030106" cy="3598309"/>
          </a:xfrm>
        </p:spPr>
      </p:pic>
      <p:pic>
        <p:nvPicPr>
          <p:cNvPr id="12" name="Marcador de contenido 11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9046" t="12487" r="28552" b="15788"/>
          <a:stretch/>
        </p:blipFill>
        <p:spPr>
          <a:xfrm>
            <a:off x="2446986" y="2874768"/>
            <a:ext cx="4041155" cy="3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9258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133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Microsoft PhagsPa</vt:lpstr>
      <vt:lpstr>Wingdings 3</vt:lpstr>
      <vt:lpstr>Espiral</vt:lpstr>
      <vt:lpstr>Grupo: </vt:lpstr>
      <vt:lpstr>Para realizar este proyecto utilizamos el programa de PSeInt, que es una herramienta utilizada principalmente por estudiantes para aprender los fundamentos de la programación y el desarrollo de la lógica. </vt:lpstr>
      <vt:lpstr>Otra característica a destacar de PSeInt es que los pseudocódigos que se emplean para escribir los algoritmos pueden transformarse en un diagrama de flujo, facilitando así la tarea de analizarlos y comprenderlos mucho mejor desde un punto de vista gráfico. </vt:lpstr>
    </vt:vector>
  </TitlesOfParts>
  <Company>Técnicos Inside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Grupo: </dc:title>
  <dc:creator>María Sol Bilyk</dc:creator>
  <cp:lastModifiedBy>María Sol Bilyk</cp:lastModifiedBy>
  <cp:revision>10</cp:revision>
  <dcterms:created xsi:type="dcterms:W3CDTF">2023-06-21T01:40:13Z</dcterms:created>
  <dcterms:modified xsi:type="dcterms:W3CDTF">2023-06-21T02:39:24Z</dcterms:modified>
</cp:coreProperties>
</file>