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DEFC-8FC6-47E5-9885-D6B0AFBDE97C}" type="datetimeFigureOut">
              <a:rPr lang="en-US" smtClean="0"/>
              <a:pPr/>
              <a:t>6/11/2010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2711-49D5-4261-A26E-F9C768B3A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Enigma </a:t>
            </a:r>
            <a:r>
              <a:rPr lang="en-US" dirty="0"/>
              <a:t>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</a:t>
            </a:r>
            <a:r>
              <a:rPr lang="en-GB" dirty="0" err="1" smtClean="0"/>
              <a:t>ditals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enigma </a:t>
            </a:r>
            <a:r>
              <a:rPr lang="en-GB" dirty="0" smtClean="0"/>
              <a:t>machine </a:t>
            </a:r>
            <a:r>
              <a:rPr lang="en-GB" dirty="0" smtClean="0"/>
              <a:t>is a </a:t>
            </a:r>
            <a:r>
              <a:rPr lang="en-GB" dirty="0" smtClean="0"/>
              <a:t>mechanic instrument </a:t>
            </a:r>
            <a:r>
              <a:rPr lang="en-GB" dirty="0" smtClean="0"/>
              <a:t>to encrypt </a:t>
            </a:r>
            <a:r>
              <a:rPr lang="en-GB" dirty="0" smtClean="0"/>
              <a:t>messengers</a:t>
            </a:r>
          </a:p>
          <a:p>
            <a:r>
              <a:rPr lang="en-GB" dirty="0" smtClean="0"/>
              <a:t>It uses electronic switches and wires and mechanical rotors to encrypt the message </a:t>
            </a:r>
          </a:p>
          <a:p>
            <a:r>
              <a:rPr lang="en-GB" dirty="0" smtClean="0"/>
              <a:t>It was first used in the end of the 1world war and invented by </a:t>
            </a:r>
            <a:r>
              <a:rPr lang="en-US" dirty="0" smtClean="0"/>
              <a:t>Arthur </a:t>
            </a:r>
            <a:r>
              <a:rPr lang="en-US" dirty="0" err="1" smtClean="0"/>
              <a:t>Scherbius</a:t>
            </a:r>
            <a:endParaRPr lang="en-US" dirty="0" smtClean="0"/>
          </a:p>
          <a:p>
            <a:r>
              <a:rPr lang="en-GB" dirty="0" smtClean="0"/>
              <a:t>It was first broken by British and American code </a:t>
            </a:r>
            <a:r>
              <a:rPr lang="en-GB" dirty="0" err="1" smtClean="0"/>
              <a:t>braker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Principe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Every input of data throw the keyboard close a electric circle </a:t>
            </a:r>
          </a:p>
          <a:p>
            <a:r>
              <a:rPr lang="en-GB" dirty="0" smtClean="0"/>
              <a:t>The current is flowing throw 3 rotor wheels and witch change the value of the letter</a:t>
            </a:r>
          </a:p>
          <a:p>
            <a:r>
              <a:rPr lang="en-GB" dirty="0" smtClean="0"/>
              <a:t>So a D might get represented as G </a:t>
            </a:r>
          </a:p>
          <a:p>
            <a:r>
              <a:rPr lang="en-GB" dirty="0" smtClean="0"/>
              <a:t>If the rotor are not moving one letter is always represented by the same other letter</a:t>
            </a:r>
          </a:p>
          <a:p>
            <a:r>
              <a:rPr lang="en-GB" dirty="0" smtClean="0"/>
              <a:t>This new letter is now shown in a display board and can by send as encrypted message</a:t>
            </a:r>
          </a:p>
          <a:p>
            <a:r>
              <a:rPr lang="en-GB" dirty="0" smtClean="0"/>
              <a:t>By using </a:t>
            </a:r>
            <a:r>
              <a:rPr lang="en-GB" dirty="0" smtClean="0"/>
              <a:t>a additional </a:t>
            </a:r>
            <a:r>
              <a:rPr lang="en-US" dirty="0" smtClean="0"/>
              <a:t>Plug board the message can by encrypted more secure because every letter can by send a few times throw the rotor </a:t>
            </a:r>
          </a:p>
          <a:p>
            <a:r>
              <a:rPr lang="en-GB" dirty="0" smtClean="0"/>
              <a:t>But </a:t>
            </a:r>
            <a:r>
              <a:rPr lang="en-GB" dirty="0" err="1" smtClean="0"/>
              <a:t>eresiver</a:t>
            </a:r>
            <a:r>
              <a:rPr lang="en-GB" dirty="0" smtClean="0"/>
              <a:t> of the message need to know the position of the wires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difference between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Caesar Shift </a:t>
            </a:r>
            <a:r>
              <a:rPr lang="en-US" dirty="0" smtClean="0"/>
              <a:t>Cryptograms is a way of coding where every letter is replaced by a other letter a certain number </a:t>
            </a:r>
            <a:r>
              <a:rPr lang="en-US" dirty="0" smtClean="0"/>
              <a:t>further</a:t>
            </a:r>
            <a:r>
              <a:rPr lang="en-US" dirty="0" smtClean="0"/>
              <a:t> in the alphabet</a:t>
            </a:r>
          </a:p>
          <a:p>
            <a:r>
              <a:rPr lang="en-US" dirty="0" smtClean="0"/>
              <a:t>General Substitution </a:t>
            </a:r>
            <a:r>
              <a:rPr lang="en-US" dirty="0" smtClean="0"/>
              <a:t>Cryptograms is way of </a:t>
            </a:r>
            <a:r>
              <a:rPr lang="en-US" dirty="0" err="1" smtClean="0"/>
              <a:t>encripting</a:t>
            </a:r>
            <a:r>
              <a:rPr lang="en-US" dirty="0" smtClean="0"/>
              <a:t> </a:t>
            </a:r>
            <a:r>
              <a:rPr lang="en-US" dirty="0" err="1" smtClean="0"/>
              <a:t>wher</a:t>
            </a:r>
            <a:r>
              <a:rPr lang="en-US" dirty="0" smtClean="0"/>
              <a:t> every letter gets a </a:t>
            </a:r>
            <a:r>
              <a:rPr lang="en-US" dirty="0" err="1" smtClean="0"/>
              <a:t>othe</a:t>
            </a:r>
            <a:r>
              <a:rPr lang="en-US" dirty="0" smtClean="0"/>
              <a:t> </a:t>
            </a:r>
            <a:r>
              <a:rPr lang="en-US" smtClean="0"/>
              <a:t>equifilent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Enigma machine</vt:lpstr>
      <vt:lpstr>Basic ditals</vt:lpstr>
      <vt:lpstr>Work Principe</vt:lpstr>
      <vt:lpstr>The difference between codes</vt:lpstr>
    </vt:vector>
  </TitlesOfParts>
  <Company>Millfield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Enigma machine</dc:title>
  <dc:creator>Millfield School</dc:creator>
  <cp:lastModifiedBy>Millfield School</cp:lastModifiedBy>
  <cp:revision>2</cp:revision>
  <dcterms:created xsi:type="dcterms:W3CDTF">2010-06-07T14:32:48Z</dcterms:created>
  <dcterms:modified xsi:type="dcterms:W3CDTF">2010-06-11T09:05:42Z</dcterms:modified>
</cp:coreProperties>
</file>